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drawing5.xml" ContentType="application/vnd.ms-office.drawingml.diagramDrawing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0"/>
  </p:notesMasterIdLst>
  <p:sldIdLst>
    <p:sldId id="256" r:id="rId2"/>
    <p:sldId id="257" r:id="rId3"/>
    <p:sldId id="258" r:id="rId4"/>
    <p:sldId id="272" r:id="rId5"/>
    <p:sldId id="273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0" r:id="rId17"/>
    <p:sldId id="269" r:id="rId18"/>
    <p:sldId id="27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9C0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77" autoAdjust="0"/>
    <p:restoredTop sz="94660"/>
  </p:normalViewPr>
  <p:slideViewPr>
    <p:cSldViewPr>
      <p:cViewPr varScale="1">
        <p:scale>
          <a:sx n="83" d="100"/>
          <a:sy n="83" d="100"/>
        </p:scale>
        <p:origin x="-4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FD185A-4544-41A4-B842-1D35879C779D}" type="doc">
      <dgm:prSet loTypeId="urn:microsoft.com/office/officeart/2005/8/layout/pList1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CD7DA909-9786-4E26-B451-9B3ADF04E90C}">
      <dgm:prSet phldrT="[Текст]" custT="1"/>
      <dgm:spPr/>
      <dgm:t>
        <a:bodyPr/>
        <a:lstStyle/>
        <a:p>
          <a:r>
            <a:rPr lang="ru-RU" sz="2800" u="sng" dirty="0" smtClean="0">
              <a:latin typeface="Times New Roman" pitchFamily="18" charset="0"/>
              <a:cs typeface="Times New Roman" pitchFamily="18" charset="0"/>
            </a:rPr>
            <a:t>Образование</a:t>
          </a:r>
        </a:p>
        <a:p>
          <a:r>
            <a:rPr lang="ru-RU" sz="2800" u="none" dirty="0" smtClean="0">
              <a:latin typeface="Times New Roman" pitchFamily="18" charset="0"/>
              <a:cs typeface="Times New Roman" pitchFamily="18" charset="0"/>
            </a:rPr>
            <a:t>216797,0</a:t>
          </a:r>
          <a:endParaRPr lang="ru-RU" sz="2800" u="none" dirty="0">
            <a:latin typeface="Times New Roman" pitchFamily="18" charset="0"/>
            <a:cs typeface="Times New Roman" pitchFamily="18" charset="0"/>
          </a:endParaRPr>
        </a:p>
      </dgm:t>
    </dgm:pt>
    <dgm:pt modelId="{76DB2941-5DEA-48C2-AA9F-9933C4A75FE7}" type="parTrans" cxnId="{01E432E6-6D60-4527-8DDA-57E222E4D1F2}">
      <dgm:prSet/>
      <dgm:spPr/>
      <dgm:t>
        <a:bodyPr/>
        <a:lstStyle/>
        <a:p>
          <a:endParaRPr lang="ru-RU"/>
        </a:p>
      </dgm:t>
    </dgm:pt>
    <dgm:pt modelId="{84D73A0D-E503-44A0-842D-C16F086422A4}" type="sibTrans" cxnId="{01E432E6-6D60-4527-8DDA-57E222E4D1F2}">
      <dgm:prSet/>
      <dgm:spPr/>
      <dgm:t>
        <a:bodyPr/>
        <a:lstStyle/>
        <a:p>
          <a:endParaRPr lang="ru-RU"/>
        </a:p>
      </dgm:t>
    </dgm:pt>
    <dgm:pt modelId="{5C157DD9-BFFD-4BFE-904C-A760973BFFE1}">
      <dgm:prSet phldrT="[Текст]" custT="1"/>
      <dgm:spPr/>
      <dgm:t>
        <a:bodyPr/>
        <a:lstStyle/>
        <a:p>
          <a:r>
            <a:rPr lang="ru-RU" sz="2800" u="sng" dirty="0" smtClean="0">
              <a:latin typeface="Times New Roman" pitchFamily="18" charset="0"/>
              <a:cs typeface="Times New Roman" pitchFamily="18" charset="0"/>
            </a:rPr>
            <a:t>Физическая культура и спорт</a:t>
          </a:r>
        </a:p>
        <a:p>
          <a:r>
            <a:rPr lang="ru-RU" sz="2800" u="none" dirty="0" smtClean="0">
              <a:latin typeface="Times New Roman" pitchFamily="18" charset="0"/>
              <a:cs typeface="Times New Roman" pitchFamily="18" charset="0"/>
            </a:rPr>
            <a:t>135,0</a:t>
          </a:r>
          <a:endParaRPr lang="ru-RU" sz="2800" u="none" dirty="0">
            <a:latin typeface="Times New Roman" pitchFamily="18" charset="0"/>
            <a:cs typeface="Times New Roman" pitchFamily="18" charset="0"/>
          </a:endParaRPr>
        </a:p>
      </dgm:t>
    </dgm:pt>
    <dgm:pt modelId="{17D68814-19C3-4524-999B-1C1E05209464}" type="parTrans" cxnId="{E7F10258-CB70-473D-A9A5-774DBEAD1AB1}">
      <dgm:prSet/>
      <dgm:spPr/>
      <dgm:t>
        <a:bodyPr/>
        <a:lstStyle/>
        <a:p>
          <a:endParaRPr lang="ru-RU"/>
        </a:p>
      </dgm:t>
    </dgm:pt>
    <dgm:pt modelId="{BAC220D0-41E2-42C7-916C-BA1D74FECF8B}" type="sibTrans" cxnId="{E7F10258-CB70-473D-A9A5-774DBEAD1AB1}">
      <dgm:prSet/>
      <dgm:spPr/>
      <dgm:t>
        <a:bodyPr/>
        <a:lstStyle/>
        <a:p>
          <a:endParaRPr lang="ru-RU"/>
        </a:p>
      </dgm:t>
    </dgm:pt>
    <dgm:pt modelId="{4D8034EA-9799-40C8-B2F8-3255C3ACA802}">
      <dgm:prSet phldrT="[Текст]" custT="1"/>
      <dgm:spPr/>
      <dgm:t>
        <a:bodyPr/>
        <a:lstStyle/>
        <a:p>
          <a:r>
            <a:rPr lang="ru-RU" sz="2800" u="sng" dirty="0" smtClean="0">
              <a:latin typeface="Times New Roman" pitchFamily="18" charset="0"/>
              <a:cs typeface="Times New Roman" pitchFamily="18" charset="0"/>
            </a:rPr>
            <a:t>Культура</a:t>
          </a:r>
        </a:p>
        <a:p>
          <a:r>
            <a:rPr lang="ru-RU" sz="2800" u="none" dirty="0" smtClean="0">
              <a:latin typeface="Times New Roman" pitchFamily="18" charset="0"/>
              <a:cs typeface="Times New Roman" pitchFamily="18" charset="0"/>
            </a:rPr>
            <a:t>12377,5</a:t>
          </a:r>
          <a:endParaRPr lang="ru-RU" sz="2800" u="none" dirty="0">
            <a:latin typeface="Times New Roman" pitchFamily="18" charset="0"/>
            <a:cs typeface="Times New Roman" pitchFamily="18" charset="0"/>
          </a:endParaRPr>
        </a:p>
      </dgm:t>
    </dgm:pt>
    <dgm:pt modelId="{3A59F50D-996A-429B-BA14-F655182DBC4B}" type="parTrans" cxnId="{B80B4305-C61C-473D-9B2A-CA89E362344F}">
      <dgm:prSet/>
      <dgm:spPr/>
      <dgm:t>
        <a:bodyPr/>
        <a:lstStyle/>
        <a:p>
          <a:endParaRPr lang="ru-RU"/>
        </a:p>
      </dgm:t>
    </dgm:pt>
    <dgm:pt modelId="{AFF4AD3B-B6D9-4141-97AD-2C2EDB9BEA6C}" type="sibTrans" cxnId="{B80B4305-C61C-473D-9B2A-CA89E362344F}">
      <dgm:prSet/>
      <dgm:spPr/>
      <dgm:t>
        <a:bodyPr/>
        <a:lstStyle/>
        <a:p>
          <a:endParaRPr lang="ru-RU"/>
        </a:p>
      </dgm:t>
    </dgm:pt>
    <dgm:pt modelId="{198A386B-FB78-4092-8B55-D0E92A8B0DE4}" type="pres">
      <dgm:prSet presAssocID="{97FD185A-4544-41A4-B842-1D35879C779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DBD9579-51A2-4627-AF17-EB973B1A024C}" type="pres">
      <dgm:prSet presAssocID="{CD7DA909-9786-4E26-B451-9B3ADF04E90C}" presName="compNode" presStyleCnt="0"/>
      <dgm:spPr/>
      <dgm:t>
        <a:bodyPr/>
        <a:lstStyle/>
        <a:p>
          <a:endParaRPr lang="ru-RU"/>
        </a:p>
      </dgm:t>
    </dgm:pt>
    <dgm:pt modelId="{D86ACAAB-F69E-46B1-BF0E-EC6A720B0C1B}" type="pres">
      <dgm:prSet presAssocID="{CD7DA909-9786-4E26-B451-9B3ADF04E90C}" presName="pictRect" presStyleLbl="node1" presStyleIdx="0" presStyleCnt="3" custScaleX="179563" custScaleY="140079" custLinFactNeighborX="-9810" custLinFactNeighborY="87593"/>
      <dgm:spPr/>
      <dgm:t>
        <a:bodyPr/>
        <a:lstStyle/>
        <a:p>
          <a:endParaRPr lang="ru-RU"/>
        </a:p>
      </dgm:t>
    </dgm:pt>
    <dgm:pt modelId="{2DF079E0-CBCB-4CC9-B23C-3920077172DA}" type="pres">
      <dgm:prSet presAssocID="{CD7DA909-9786-4E26-B451-9B3ADF04E90C}" presName="textRect" presStyleLbl="revTx" presStyleIdx="0" presStyleCnt="3" custScaleX="137635" custScaleY="178588" custLinFactNeighborX="-14787" custLinFactNeighborY="113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72FFC9-2807-4CBF-A34C-4BC928C72A83}" type="pres">
      <dgm:prSet presAssocID="{84D73A0D-E503-44A0-842D-C16F086422A4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C87E338-F281-4249-93F1-E5A9186CDA4C}" type="pres">
      <dgm:prSet presAssocID="{5C157DD9-BFFD-4BFE-904C-A760973BFFE1}" presName="compNode" presStyleCnt="0"/>
      <dgm:spPr/>
      <dgm:t>
        <a:bodyPr/>
        <a:lstStyle/>
        <a:p>
          <a:endParaRPr lang="ru-RU"/>
        </a:p>
      </dgm:t>
    </dgm:pt>
    <dgm:pt modelId="{327B25AC-A849-4C0F-9B30-28DB5F253B72}" type="pres">
      <dgm:prSet presAssocID="{5C157DD9-BFFD-4BFE-904C-A760973BFFE1}" presName="pictRect" presStyleLbl="node1" presStyleIdx="1" presStyleCnt="3" custScaleX="211264" custScaleY="137000" custLinFactNeighborX="28436" custLinFactNeighborY="92768"/>
      <dgm:spPr/>
      <dgm:t>
        <a:bodyPr/>
        <a:lstStyle/>
        <a:p>
          <a:endParaRPr lang="ru-RU"/>
        </a:p>
      </dgm:t>
    </dgm:pt>
    <dgm:pt modelId="{AB51EF45-3F84-4BEC-B408-F34B8201E347}" type="pres">
      <dgm:prSet presAssocID="{5C157DD9-BFFD-4BFE-904C-A760973BFFE1}" presName="textRect" presStyleLbl="revTx" presStyleIdx="1" presStyleCnt="3" custScaleX="188714" custScaleY="222754" custLinFactNeighborX="29151" custLinFactNeighborY="351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4B564D-8BDC-4EA4-AB53-EC29AF6DA07B}" type="pres">
      <dgm:prSet presAssocID="{BAC220D0-41E2-42C7-916C-BA1D74FECF8B}" presName="sibTrans" presStyleLbl="sibTrans2D1" presStyleIdx="0" presStyleCnt="0"/>
      <dgm:spPr/>
      <dgm:t>
        <a:bodyPr/>
        <a:lstStyle/>
        <a:p>
          <a:endParaRPr lang="ru-RU"/>
        </a:p>
      </dgm:t>
    </dgm:pt>
    <dgm:pt modelId="{CAC7B8A5-3517-42A0-99B3-0FC83AB7F44F}" type="pres">
      <dgm:prSet presAssocID="{4D8034EA-9799-40C8-B2F8-3255C3ACA802}" presName="compNode" presStyleCnt="0"/>
      <dgm:spPr/>
      <dgm:t>
        <a:bodyPr/>
        <a:lstStyle/>
        <a:p>
          <a:endParaRPr lang="ru-RU"/>
        </a:p>
      </dgm:t>
    </dgm:pt>
    <dgm:pt modelId="{5FF53C0F-FE70-4520-AA48-54CAA675DC7D}" type="pres">
      <dgm:prSet presAssocID="{4D8034EA-9799-40C8-B2F8-3255C3ACA802}" presName="pictRect" presStyleLbl="node1" presStyleIdx="2" presStyleCnt="3" custScaleX="147313" custScaleY="138936" custLinFactNeighborX="3316" custLinFactNeighborY="29479"/>
      <dgm:spPr/>
      <dgm:t>
        <a:bodyPr/>
        <a:lstStyle/>
        <a:p>
          <a:endParaRPr lang="ru-RU"/>
        </a:p>
      </dgm:t>
    </dgm:pt>
    <dgm:pt modelId="{D3F8EB80-B627-405D-8B04-43B0682B0C47}" type="pres">
      <dgm:prSet presAssocID="{4D8034EA-9799-40C8-B2F8-3255C3ACA802}" presName="textRect" presStyleLbl="revTx" presStyleIdx="2" presStyleCnt="3" custScaleX="127912" custScaleY="211963" custLinFactNeighborX="5606" custLinFactNeighborY="-895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0B4305-C61C-473D-9B2A-CA89E362344F}" srcId="{97FD185A-4544-41A4-B842-1D35879C779D}" destId="{4D8034EA-9799-40C8-B2F8-3255C3ACA802}" srcOrd="2" destOrd="0" parTransId="{3A59F50D-996A-429B-BA14-F655182DBC4B}" sibTransId="{AFF4AD3B-B6D9-4141-97AD-2C2EDB9BEA6C}"/>
    <dgm:cxn modelId="{3A49E77F-92C7-441A-9B41-07C815000DF3}" type="presOf" srcId="{5C157DD9-BFFD-4BFE-904C-A760973BFFE1}" destId="{AB51EF45-3F84-4BEC-B408-F34B8201E347}" srcOrd="0" destOrd="0" presId="urn:microsoft.com/office/officeart/2005/8/layout/pList1"/>
    <dgm:cxn modelId="{C5A7BA10-3AC2-4231-8D49-76C7912BAF8A}" type="presOf" srcId="{BAC220D0-41E2-42C7-916C-BA1D74FECF8B}" destId="{314B564D-8BDC-4EA4-AB53-EC29AF6DA07B}" srcOrd="0" destOrd="0" presId="urn:microsoft.com/office/officeart/2005/8/layout/pList1"/>
    <dgm:cxn modelId="{E7F10258-CB70-473D-A9A5-774DBEAD1AB1}" srcId="{97FD185A-4544-41A4-B842-1D35879C779D}" destId="{5C157DD9-BFFD-4BFE-904C-A760973BFFE1}" srcOrd="1" destOrd="0" parTransId="{17D68814-19C3-4524-999B-1C1E05209464}" sibTransId="{BAC220D0-41E2-42C7-916C-BA1D74FECF8B}"/>
    <dgm:cxn modelId="{A6BD4571-957B-426D-8BEF-DF1D1AB56EA8}" type="presOf" srcId="{97FD185A-4544-41A4-B842-1D35879C779D}" destId="{198A386B-FB78-4092-8B55-D0E92A8B0DE4}" srcOrd="0" destOrd="0" presId="urn:microsoft.com/office/officeart/2005/8/layout/pList1"/>
    <dgm:cxn modelId="{463A94DD-7F9D-4CC1-AE51-2E2085949DEB}" type="presOf" srcId="{CD7DA909-9786-4E26-B451-9B3ADF04E90C}" destId="{2DF079E0-CBCB-4CC9-B23C-3920077172DA}" srcOrd="0" destOrd="0" presId="urn:microsoft.com/office/officeart/2005/8/layout/pList1"/>
    <dgm:cxn modelId="{514F109D-0558-4B2D-B207-5182782CE009}" type="presOf" srcId="{84D73A0D-E503-44A0-842D-C16F086422A4}" destId="{A372FFC9-2807-4CBF-A34C-4BC928C72A83}" srcOrd="0" destOrd="0" presId="urn:microsoft.com/office/officeart/2005/8/layout/pList1"/>
    <dgm:cxn modelId="{01E432E6-6D60-4527-8DDA-57E222E4D1F2}" srcId="{97FD185A-4544-41A4-B842-1D35879C779D}" destId="{CD7DA909-9786-4E26-B451-9B3ADF04E90C}" srcOrd="0" destOrd="0" parTransId="{76DB2941-5DEA-48C2-AA9F-9933C4A75FE7}" sibTransId="{84D73A0D-E503-44A0-842D-C16F086422A4}"/>
    <dgm:cxn modelId="{905AA338-C193-4648-861F-D5BE9F68E1B9}" type="presOf" srcId="{4D8034EA-9799-40C8-B2F8-3255C3ACA802}" destId="{D3F8EB80-B627-405D-8B04-43B0682B0C47}" srcOrd="0" destOrd="0" presId="urn:microsoft.com/office/officeart/2005/8/layout/pList1"/>
    <dgm:cxn modelId="{6D2A8BEB-FB4B-45E0-9E94-57F065BA74AE}" type="presParOf" srcId="{198A386B-FB78-4092-8B55-D0E92A8B0DE4}" destId="{9DBD9579-51A2-4627-AF17-EB973B1A024C}" srcOrd="0" destOrd="0" presId="urn:microsoft.com/office/officeart/2005/8/layout/pList1"/>
    <dgm:cxn modelId="{2E3C4FFD-1B93-4702-9D0E-D97FEE1CBC47}" type="presParOf" srcId="{9DBD9579-51A2-4627-AF17-EB973B1A024C}" destId="{D86ACAAB-F69E-46B1-BF0E-EC6A720B0C1B}" srcOrd="0" destOrd="0" presId="urn:microsoft.com/office/officeart/2005/8/layout/pList1"/>
    <dgm:cxn modelId="{43D63726-16D5-4C89-B057-7A583349F668}" type="presParOf" srcId="{9DBD9579-51A2-4627-AF17-EB973B1A024C}" destId="{2DF079E0-CBCB-4CC9-B23C-3920077172DA}" srcOrd="1" destOrd="0" presId="urn:microsoft.com/office/officeart/2005/8/layout/pList1"/>
    <dgm:cxn modelId="{ECF0EEF0-6341-471A-8AC5-3E6AB0892EA0}" type="presParOf" srcId="{198A386B-FB78-4092-8B55-D0E92A8B0DE4}" destId="{A372FFC9-2807-4CBF-A34C-4BC928C72A83}" srcOrd="1" destOrd="0" presId="urn:microsoft.com/office/officeart/2005/8/layout/pList1"/>
    <dgm:cxn modelId="{602F1E0E-D3B2-429B-A6B1-01B978C64D35}" type="presParOf" srcId="{198A386B-FB78-4092-8B55-D0E92A8B0DE4}" destId="{6C87E338-F281-4249-93F1-E5A9186CDA4C}" srcOrd="2" destOrd="0" presId="urn:microsoft.com/office/officeart/2005/8/layout/pList1"/>
    <dgm:cxn modelId="{3ADD4E2A-CC81-4C28-AF7E-BE012D1435DA}" type="presParOf" srcId="{6C87E338-F281-4249-93F1-E5A9186CDA4C}" destId="{327B25AC-A849-4C0F-9B30-28DB5F253B72}" srcOrd="0" destOrd="0" presId="urn:microsoft.com/office/officeart/2005/8/layout/pList1"/>
    <dgm:cxn modelId="{9AB6784F-0A02-47C8-8A7B-24E9629703C7}" type="presParOf" srcId="{6C87E338-F281-4249-93F1-E5A9186CDA4C}" destId="{AB51EF45-3F84-4BEC-B408-F34B8201E347}" srcOrd="1" destOrd="0" presId="urn:microsoft.com/office/officeart/2005/8/layout/pList1"/>
    <dgm:cxn modelId="{62C517A7-239A-4143-9BEF-0A69D69E8326}" type="presParOf" srcId="{198A386B-FB78-4092-8B55-D0E92A8B0DE4}" destId="{314B564D-8BDC-4EA4-AB53-EC29AF6DA07B}" srcOrd="3" destOrd="0" presId="urn:microsoft.com/office/officeart/2005/8/layout/pList1"/>
    <dgm:cxn modelId="{E31AE19A-ABE1-48B2-87AF-4E999DBBBE58}" type="presParOf" srcId="{198A386B-FB78-4092-8B55-D0E92A8B0DE4}" destId="{CAC7B8A5-3517-42A0-99B3-0FC83AB7F44F}" srcOrd="4" destOrd="0" presId="urn:microsoft.com/office/officeart/2005/8/layout/pList1"/>
    <dgm:cxn modelId="{E839AFAE-7C33-4495-A37C-F0236D55E615}" type="presParOf" srcId="{CAC7B8A5-3517-42A0-99B3-0FC83AB7F44F}" destId="{5FF53C0F-FE70-4520-AA48-54CAA675DC7D}" srcOrd="0" destOrd="0" presId="urn:microsoft.com/office/officeart/2005/8/layout/pList1"/>
    <dgm:cxn modelId="{9DA436B0-B5CF-4626-971D-D0B80142BA67}" type="presParOf" srcId="{CAC7B8A5-3517-42A0-99B3-0FC83AB7F44F}" destId="{D3F8EB80-B627-405D-8B04-43B0682B0C47}" srcOrd="1" destOrd="0" presId="urn:microsoft.com/office/officeart/2005/8/layout/p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0B0D919-85A5-45AE-BD9F-952D4702457B}" type="doc">
      <dgm:prSet loTypeId="urn:microsoft.com/office/officeart/2005/8/layout/hList6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551A816D-541F-4CEA-B300-A3C44469237B}">
      <dgm:prSet phldrT="[Текст]" custT="1"/>
      <dgm:spPr/>
      <dgm:t>
        <a:bodyPr/>
        <a:lstStyle/>
        <a:p>
          <a:r>
            <a: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МЦП «Развитие физической культуры и спорта на территории  Ольховского муниципального района на 2015-2017гг» - 135,0 тыс.руб.</a:t>
          </a:r>
          <a:endParaRPr lang="ru-RU" sz="2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8293D4D-F246-4D90-9762-D6615312C98F}" type="parTrans" cxnId="{760D58D4-8426-4AB5-89D1-7C0B1F527773}">
      <dgm:prSet/>
      <dgm:spPr/>
      <dgm:t>
        <a:bodyPr/>
        <a:lstStyle/>
        <a:p>
          <a:endParaRPr lang="ru-RU"/>
        </a:p>
      </dgm:t>
    </dgm:pt>
    <dgm:pt modelId="{78763318-9F46-4F98-9A55-898F8FF4FA5B}" type="sibTrans" cxnId="{760D58D4-8426-4AB5-89D1-7C0B1F527773}">
      <dgm:prSet/>
      <dgm:spPr/>
      <dgm:t>
        <a:bodyPr/>
        <a:lstStyle/>
        <a:p>
          <a:endParaRPr lang="ru-RU"/>
        </a:p>
      </dgm:t>
    </dgm:pt>
    <dgm:pt modelId="{5A0D5ACD-765B-48D5-93E3-675BF5AA54BA}" type="pres">
      <dgm:prSet presAssocID="{60B0D919-85A5-45AE-BD9F-952D4702457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BAFD8C8-188D-481B-ABE5-EA114B3DA89F}" type="pres">
      <dgm:prSet presAssocID="{551A816D-541F-4CEA-B300-A3C44469237B}" presName="node" presStyleLbl="node1" presStyleIdx="0" presStyleCnt="1" custLinFactNeighborX="0" custLinFactNeighborY="13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4DB7D4-034F-4632-AFFD-C2036B265CE6}" type="presOf" srcId="{551A816D-541F-4CEA-B300-A3C44469237B}" destId="{7BAFD8C8-188D-481B-ABE5-EA114B3DA89F}" srcOrd="0" destOrd="0" presId="urn:microsoft.com/office/officeart/2005/8/layout/hList6"/>
    <dgm:cxn modelId="{760D58D4-8426-4AB5-89D1-7C0B1F527773}" srcId="{60B0D919-85A5-45AE-BD9F-952D4702457B}" destId="{551A816D-541F-4CEA-B300-A3C44469237B}" srcOrd="0" destOrd="0" parTransId="{E8293D4D-F246-4D90-9762-D6615312C98F}" sibTransId="{78763318-9F46-4F98-9A55-898F8FF4FA5B}"/>
    <dgm:cxn modelId="{527BC2CF-6A49-42E0-9D28-86329A0C591A}" type="presOf" srcId="{60B0D919-85A5-45AE-BD9F-952D4702457B}" destId="{5A0D5ACD-765B-48D5-93E3-675BF5AA54BA}" srcOrd="0" destOrd="0" presId="urn:microsoft.com/office/officeart/2005/8/layout/hList6"/>
    <dgm:cxn modelId="{C29C7E74-A2E0-4422-85F2-953E5B6EBC4C}" type="presParOf" srcId="{5A0D5ACD-765B-48D5-93E3-675BF5AA54BA}" destId="{7BAFD8C8-188D-481B-ABE5-EA114B3DA89F}" srcOrd="0" destOrd="0" presId="urn:microsoft.com/office/officeart/2005/8/layout/hList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B035F1F-228C-418D-9625-E76088EB12CF}" type="doc">
      <dgm:prSet loTypeId="urn:microsoft.com/office/officeart/2005/8/layout/hierarchy3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F048AD2A-7F68-4CA8-A0E7-874299DE9049}">
      <dgm:prSet phldrT="[Текст]" custT="1"/>
      <dgm:spPr/>
      <dgm:t>
        <a:bodyPr/>
        <a:lstStyle/>
        <a:p>
          <a:pPr algn="ctr"/>
          <a:r>
            <a: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Иные межбюджетные трансферты на решение вопросов местного значения поселений </a:t>
          </a:r>
        </a:p>
        <a:p>
          <a:pPr algn="ctr"/>
          <a:r>
            <a: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– 1000,0 тыс. руб.</a:t>
          </a:r>
        </a:p>
        <a:p>
          <a:pPr algn="ctr"/>
          <a:r>
            <a:rPr lang="ru-RU" sz="1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(МБТ распределяются, согласно разработанной методике. Принцип распределения  основывается на</a:t>
          </a:r>
          <a:r>
            <a:rPr lang="en-US" sz="1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ru-RU" sz="1600" i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sz="1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-возмещении потерь бюджета текущего финансового года</a:t>
          </a:r>
          <a:r>
            <a:rPr lang="en-US" sz="1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1600" i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sz="1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-сбалансированности бюджетов, обеспечивающей  покрытие необходимых расходов</a:t>
          </a:r>
          <a:r>
            <a:rPr lang="en-US" sz="1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1600" i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sz="1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- решение исключительных вопросов не запланированных проектом   бюджета. )</a:t>
          </a:r>
        </a:p>
        <a:p>
          <a:pPr algn="ctr"/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1DBE0B6-40A8-4C4A-8E89-BB528F514B75}" type="parTrans" cxnId="{4DDEE23B-486A-432D-BA1B-88579AF547F3}">
      <dgm:prSet/>
      <dgm:spPr/>
      <dgm:t>
        <a:bodyPr/>
        <a:lstStyle/>
        <a:p>
          <a:endParaRPr lang="ru-RU"/>
        </a:p>
      </dgm:t>
    </dgm:pt>
    <dgm:pt modelId="{37BBB27B-21EF-4A49-BAA3-3349A1FFB766}" type="sibTrans" cxnId="{4DDEE23B-486A-432D-BA1B-88579AF547F3}">
      <dgm:prSet/>
      <dgm:spPr/>
      <dgm:t>
        <a:bodyPr/>
        <a:lstStyle/>
        <a:p>
          <a:endParaRPr lang="ru-RU"/>
        </a:p>
      </dgm:t>
    </dgm:pt>
    <dgm:pt modelId="{DB9E9B64-D313-4C57-B292-ED7EB25A5967}" type="pres">
      <dgm:prSet presAssocID="{5B035F1F-228C-418D-9625-E76088EB12C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E9EE465-0CA6-4749-93D8-C1E76ACF3215}" type="pres">
      <dgm:prSet presAssocID="{F048AD2A-7F68-4CA8-A0E7-874299DE9049}" presName="root" presStyleCnt="0"/>
      <dgm:spPr/>
    </dgm:pt>
    <dgm:pt modelId="{C9F35F1E-7818-4900-82CB-C50101944ECD}" type="pres">
      <dgm:prSet presAssocID="{F048AD2A-7F68-4CA8-A0E7-874299DE9049}" presName="rootComposite" presStyleCnt="0"/>
      <dgm:spPr/>
    </dgm:pt>
    <dgm:pt modelId="{940606B5-0C02-412F-ACDB-72D09008492E}" type="pres">
      <dgm:prSet presAssocID="{F048AD2A-7F68-4CA8-A0E7-874299DE9049}" presName="rootText" presStyleLbl="node1" presStyleIdx="0" presStyleCnt="1" custLinFactNeighborY="-135"/>
      <dgm:spPr/>
      <dgm:t>
        <a:bodyPr/>
        <a:lstStyle/>
        <a:p>
          <a:endParaRPr lang="ru-RU"/>
        </a:p>
      </dgm:t>
    </dgm:pt>
    <dgm:pt modelId="{28FD0104-5B97-4728-A4A0-F770F35155FB}" type="pres">
      <dgm:prSet presAssocID="{F048AD2A-7F68-4CA8-A0E7-874299DE9049}" presName="rootConnector" presStyleLbl="node1" presStyleIdx="0" presStyleCnt="1"/>
      <dgm:spPr/>
      <dgm:t>
        <a:bodyPr/>
        <a:lstStyle/>
        <a:p>
          <a:endParaRPr lang="ru-RU"/>
        </a:p>
      </dgm:t>
    </dgm:pt>
    <dgm:pt modelId="{EBBA098D-9F63-4DCB-9A3B-6246A5719BB8}" type="pres">
      <dgm:prSet presAssocID="{F048AD2A-7F68-4CA8-A0E7-874299DE9049}" presName="childShape" presStyleCnt="0"/>
      <dgm:spPr/>
    </dgm:pt>
  </dgm:ptLst>
  <dgm:cxnLst>
    <dgm:cxn modelId="{E44EF111-AE90-434D-B2C4-A6419D31EDA8}" type="presOf" srcId="{F048AD2A-7F68-4CA8-A0E7-874299DE9049}" destId="{28FD0104-5B97-4728-A4A0-F770F35155FB}" srcOrd="1" destOrd="0" presId="urn:microsoft.com/office/officeart/2005/8/layout/hierarchy3"/>
    <dgm:cxn modelId="{4DDEE23B-486A-432D-BA1B-88579AF547F3}" srcId="{5B035F1F-228C-418D-9625-E76088EB12CF}" destId="{F048AD2A-7F68-4CA8-A0E7-874299DE9049}" srcOrd="0" destOrd="0" parTransId="{01DBE0B6-40A8-4C4A-8E89-BB528F514B75}" sibTransId="{37BBB27B-21EF-4A49-BAA3-3349A1FFB766}"/>
    <dgm:cxn modelId="{0486CD6C-15CD-40E2-9D9B-40421C168CC5}" type="presOf" srcId="{F048AD2A-7F68-4CA8-A0E7-874299DE9049}" destId="{940606B5-0C02-412F-ACDB-72D09008492E}" srcOrd="0" destOrd="0" presId="urn:microsoft.com/office/officeart/2005/8/layout/hierarchy3"/>
    <dgm:cxn modelId="{86723E2F-74D6-4C6B-9ABC-0BAD986D8212}" type="presOf" srcId="{5B035F1F-228C-418D-9625-E76088EB12CF}" destId="{DB9E9B64-D313-4C57-B292-ED7EB25A5967}" srcOrd="0" destOrd="0" presId="urn:microsoft.com/office/officeart/2005/8/layout/hierarchy3"/>
    <dgm:cxn modelId="{C858E062-8365-4715-BD6F-E241D5D2A144}" type="presParOf" srcId="{DB9E9B64-D313-4C57-B292-ED7EB25A5967}" destId="{CE9EE465-0CA6-4749-93D8-C1E76ACF3215}" srcOrd="0" destOrd="0" presId="urn:microsoft.com/office/officeart/2005/8/layout/hierarchy3"/>
    <dgm:cxn modelId="{84AE79BC-488B-42A2-87EA-A6F8887462E1}" type="presParOf" srcId="{CE9EE465-0CA6-4749-93D8-C1E76ACF3215}" destId="{C9F35F1E-7818-4900-82CB-C50101944ECD}" srcOrd="0" destOrd="0" presId="urn:microsoft.com/office/officeart/2005/8/layout/hierarchy3"/>
    <dgm:cxn modelId="{A8A8B043-50EF-4EF9-95DD-017AA94A4F8B}" type="presParOf" srcId="{C9F35F1E-7818-4900-82CB-C50101944ECD}" destId="{940606B5-0C02-412F-ACDB-72D09008492E}" srcOrd="0" destOrd="0" presId="urn:microsoft.com/office/officeart/2005/8/layout/hierarchy3"/>
    <dgm:cxn modelId="{D494B39A-D03C-4AEC-B20B-B9D2024FB114}" type="presParOf" srcId="{C9F35F1E-7818-4900-82CB-C50101944ECD}" destId="{28FD0104-5B97-4728-A4A0-F770F35155FB}" srcOrd="1" destOrd="0" presId="urn:microsoft.com/office/officeart/2005/8/layout/hierarchy3"/>
    <dgm:cxn modelId="{39A67C8E-1881-40D7-9A72-4DB923D1355C}" type="presParOf" srcId="{CE9EE465-0CA6-4749-93D8-C1E76ACF3215}" destId="{EBBA098D-9F63-4DCB-9A3B-6246A5719BB8}" srcOrd="1" destOrd="0" presId="urn:microsoft.com/office/officeart/2005/8/layout/hierarchy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8BFA1B-D0E9-4C9F-B6C2-B3DEACFFA9F6}" type="doc">
      <dgm:prSet loTypeId="urn:microsoft.com/office/officeart/2005/8/layout/vList5" loCatId="list" qsTypeId="urn:microsoft.com/office/officeart/2005/8/quickstyle/3d2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C174B088-E0E9-4B86-9AA8-FC3CC6C90FFA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Дошкольное</a:t>
          </a:r>
        </a:p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образование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62FA9499-2AA1-447B-B555-27F4D9D2ED91}" type="parTrans" cxnId="{0A4C290D-1A96-46E6-9264-110DDB6E9D3F}">
      <dgm:prSet/>
      <dgm:spPr/>
      <dgm:t>
        <a:bodyPr/>
        <a:lstStyle/>
        <a:p>
          <a:endParaRPr lang="ru-RU"/>
        </a:p>
      </dgm:t>
    </dgm:pt>
    <dgm:pt modelId="{CD3C7904-6802-4127-B994-7DD4CDE0BF0F}" type="sibTrans" cxnId="{0A4C290D-1A96-46E6-9264-110DDB6E9D3F}">
      <dgm:prSet/>
      <dgm:spPr/>
      <dgm:t>
        <a:bodyPr/>
        <a:lstStyle/>
        <a:p>
          <a:endParaRPr lang="ru-RU"/>
        </a:p>
      </dgm:t>
    </dgm:pt>
    <dgm:pt modelId="{49702467-92B8-49A4-B0AB-3DC260C48DBE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39989,3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207C91F5-7008-4E62-978F-ADE1CB62DB84}" type="parTrans" cxnId="{DB11149F-9E1E-4775-9F87-489234A2A428}">
      <dgm:prSet/>
      <dgm:spPr/>
      <dgm:t>
        <a:bodyPr/>
        <a:lstStyle/>
        <a:p>
          <a:endParaRPr lang="ru-RU"/>
        </a:p>
      </dgm:t>
    </dgm:pt>
    <dgm:pt modelId="{7966423C-7BB0-4DF4-BEAC-9969851720A9}" type="sibTrans" cxnId="{DB11149F-9E1E-4775-9F87-489234A2A428}">
      <dgm:prSet/>
      <dgm:spPr/>
      <dgm:t>
        <a:bodyPr/>
        <a:lstStyle/>
        <a:p>
          <a:endParaRPr lang="ru-RU"/>
        </a:p>
      </dgm:t>
    </dgm:pt>
    <dgm:pt modelId="{8691866F-49F6-49A2-B03F-C642BF57ED5F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Общее образование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E7771CF5-2F79-4E6B-B543-7194AA018894}" type="parTrans" cxnId="{D5470AA9-1240-407D-8AF2-D82A4F093A90}">
      <dgm:prSet/>
      <dgm:spPr/>
      <dgm:t>
        <a:bodyPr/>
        <a:lstStyle/>
        <a:p>
          <a:endParaRPr lang="ru-RU"/>
        </a:p>
      </dgm:t>
    </dgm:pt>
    <dgm:pt modelId="{B93E20F0-BD0C-4AE5-9923-FB3DD0843E05}" type="sibTrans" cxnId="{D5470AA9-1240-407D-8AF2-D82A4F093A90}">
      <dgm:prSet/>
      <dgm:spPr/>
      <dgm:t>
        <a:bodyPr/>
        <a:lstStyle/>
        <a:p>
          <a:endParaRPr lang="ru-RU"/>
        </a:p>
      </dgm:t>
    </dgm:pt>
    <dgm:pt modelId="{4ED29852-B40B-4009-947E-35D57F62EB73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167175,2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3747158E-65E9-478A-91D4-4DB90494C77C}" type="parTrans" cxnId="{58C679FA-6C8B-40FC-819D-7FDB19E2FE2B}">
      <dgm:prSet/>
      <dgm:spPr/>
      <dgm:t>
        <a:bodyPr/>
        <a:lstStyle/>
        <a:p>
          <a:endParaRPr lang="ru-RU"/>
        </a:p>
      </dgm:t>
    </dgm:pt>
    <dgm:pt modelId="{97ED75B2-81EE-41E2-A397-8AC02B647914}" type="sibTrans" cxnId="{58C679FA-6C8B-40FC-819D-7FDB19E2FE2B}">
      <dgm:prSet/>
      <dgm:spPr/>
      <dgm:t>
        <a:bodyPr/>
        <a:lstStyle/>
        <a:p>
          <a:endParaRPr lang="ru-RU"/>
        </a:p>
      </dgm:t>
    </dgm:pt>
    <dgm:pt modelId="{1F853CED-EFD0-40BD-94FE-924F98B42131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1698,2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F032F98D-E31A-4723-9082-C6DBE3F0749F}" type="parTrans" cxnId="{D155E25E-59BB-43F6-8890-59124DC15728}">
      <dgm:prSet/>
      <dgm:spPr/>
      <dgm:t>
        <a:bodyPr/>
        <a:lstStyle/>
        <a:p>
          <a:endParaRPr lang="ru-RU"/>
        </a:p>
      </dgm:t>
    </dgm:pt>
    <dgm:pt modelId="{EA9AB1FA-523C-4059-A87A-656EE31B8F64}" type="sibTrans" cxnId="{D155E25E-59BB-43F6-8890-59124DC15728}">
      <dgm:prSet/>
      <dgm:spPr/>
      <dgm:t>
        <a:bodyPr/>
        <a:lstStyle/>
        <a:p>
          <a:endParaRPr lang="ru-RU"/>
        </a:p>
      </dgm:t>
    </dgm:pt>
    <dgm:pt modelId="{9C6DEBFB-1A03-446D-AD37-867A964619A4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Другие вопросы в области образования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0F619991-46C5-4E92-9B16-F9B2EBA25F08}" type="sibTrans" cxnId="{745373EA-3678-468F-92BA-BF484371511D}">
      <dgm:prSet/>
      <dgm:spPr/>
      <dgm:t>
        <a:bodyPr/>
        <a:lstStyle/>
        <a:p>
          <a:endParaRPr lang="ru-RU"/>
        </a:p>
      </dgm:t>
    </dgm:pt>
    <dgm:pt modelId="{E002E597-8FAC-42A5-AC85-125C212763AA}" type="parTrans" cxnId="{745373EA-3678-468F-92BA-BF484371511D}">
      <dgm:prSet/>
      <dgm:spPr/>
      <dgm:t>
        <a:bodyPr/>
        <a:lstStyle/>
        <a:p>
          <a:endParaRPr lang="ru-RU"/>
        </a:p>
      </dgm:t>
    </dgm:pt>
    <dgm:pt modelId="{4AC17377-09DA-4FF9-94D9-4838D2F26672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Молодежная политика и оздоровление детей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167248F6-9261-42A5-9310-CAB8ED818D6E}" type="sibTrans" cxnId="{43416635-A6B2-4CA1-9FB1-90C2A78A0538}">
      <dgm:prSet/>
      <dgm:spPr/>
      <dgm:t>
        <a:bodyPr/>
        <a:lstStyle/>
        <a:p>
          <a:endParaRPr lang="ru-RU"/>
        </a:p>
      </dgm:t>
    </dgm:pt>
    <dgm:pt modelId="{76864765-5EA7-4497-9362-AD6C361D4093}" type="parTrans" cxnId="{43416635-A6B2-4CA1-9FB1-90C2A78A0538}">
      <dgm:prSet/>
      <dgm:spPr/>
      <dgm:t>
        <a:bodyPr/>
        <a:lstStyle/>
        <a:p>
          <a:endParaRPr lang="ru-RU"/>
        </a:p>
      </dgm:t>
    </dgm:pt>
    <dgm:pt modelId="{842746C5-90AA-451B-82F1-E0AD2AF33220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7934,3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0D8CAD11-392E-4A7B-ACA3-514C61EFF2C2}" type="parTrans" cxnId="{513A23A9-1FF4-4E63-BF07-CD790F1F4A21}">
      <dgm:prSet/>
      <dgm:spPr/>
      <dgm:t>
        <a:bodyPr/>
        <a:lstStyle/>
        <a:p>
          <a:endParaRPr lang="ru-RU"/>
        </a:p>
      </dgm:t>
    </dgm:pt>
    <dgm:pt modelId="{AD42250E-97AE-4CFA-85AD-0B28B7B4719F}" type="sibTrans" cxnId="{513A23A9-1FF4-4E63-BF07-CD790F1F4A21}">
      <dgm:prSet/>
      <dgm:spPr/>
      <dgm:t>
        <a:bodyPr/>
        <a:lstStyle/>
        <a:p>
          <a:endParaRPr lang="ru-RU"/>
        </a:p>
      </dgm:t>
    </dgm:pt>
    <dgm:pt modelId="{924772FD-65D7-4B5F-A908-DC283622E4E6}" type="pres">
      <dgm:prSet presAssocID="{008BFA1B-D0E9-4C9F-B6C2-B3DEACFFA9F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0EF918D-D1C8-41C4-8BBD-D5D9C983B30C}" type="pres">
      <dgm:prSet presAssocID="{C174B088-E0E9-4B86-9AA8-FC3CC6C90FFA}" presName="linNode" presStyleCnt="0"/>
      <dgm:spPr/>
    </dgm:pt>
    <dgm:pt modelId="{14AFDDC6-A242-4872-95AB-CB504BB894B1}" type="pres">
      <dgm:prSet presAssocID="{C174B088-E0E9-4B86-9AA8-FC3CC6C90FFA}" presName="parentText" presStyleLbl="node1" presStyleIdx="0" presStyleCnt="4" custScaleX="171472" custScaleY="36966" custLinFactNeighborX="1356" custLinFactNeighborY="-8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CEB783-DC11-4FC9-99AD-CBC24106A051}" type="pres">
      <dgm:prSet presAssocID="{C174B088-E0E9-4B86-9AA8-FC3CC6C90FFA}" presName="descendantText" presStyleLbl="alignAccFollowNode1" presStyleIdx="0" presStyleCnt="4" custScaleY="253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C81641-2B55-4D19-BCE1-F28EA0455434}" type="pres">
      <dgm:prSet presAssocID="{CD3C7904-6802-4127-B994-7DD4CDE0BF0F}" presName="sp" presStyleCnt="0"/>
      <dgm:spPr/>
    </dgm:pt>
    <dgm:pt modelId="{4EF6063F-024F-48EC-9203-940E9DF33621}" type="pres">
      <dgm:prSet presAssocID="{8691866F-49F6-49A2-B03F-C642BF57ED5F}" presName="linNode" presStyleCnt="0"/>
      <dgm:spPr/>
    </dgm:pt>
    <dgm:pt modelId="{38761777-2924-4B18-9874-01FEA8CF7E02}" type="pres">
      <dgm:prSet presAssocID="{8691866F-49F6-49A2-B03F-C642BF57ED5F}" presName="parentText" presStyleLbl="node1" presStyleIdx="1" presStyleCnt="4" custScaleX="168552" custScaleY="40300" custLinFactNeighborX="1356" custLinFactNeighborY="-72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86EB9A-C575-4CE4-A3A4-7471A55E4839}" type="pres">
      <dgm:prSet presAssocID="{8691866F-49F6-49A2-B03F-C642BF57ED5F}" presName="descendantText" presStyleLbl="alignAccFollowNode1" presStyleIdx="1" presStyleCnt="4" custScaleY="253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4848C2-5274-44DA-B91E-711A3E4CF5CB}" type="pres">
      <dgm:prSet presAssocID="{B93E20F0-BD0C-4AE5-9923-FB3DD0843E05}" presName="sp" presStyleCnt="0"/>
      <dgm:spPr/>
    </dgm:pt>
    <dgm:pt modelId="{4993CF4C-437E-453D-8534-4BBDBD5E684F}" type="pres">
      <dgm:prSet presAssocID="{4AC17377-09DA-4FF9-94D9-4838D2F26672}" presName="linNode" presStyleCnt="0"/>
      <dgm:spPr/>
    </dgm:pt>
    <dgm:pt modelId="{7AC11534-4F05-46A9-BB04-F11E54A690BD}" type="pres">
      <dgm:prSet presAssocID="{4AC17377-09DA-4FF9-94D9-4838D2F26672}" presName="parentText" presStyleLbl="node1" presStyleIdx="2" presStyleCnt="4" custScaleX="164925" custScaleY="41706" custLinFactNeighborX="1650" custLinFactNeighborY="1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63E295-4AB2-4948-9D5C-57F9C53417F6}" type="pres">
      <dgm:prSet presAssocID="{4AC17377-09DA-4FF9-94D9-4838D2F26672}" presName="descendantText" presStyleLbl="alignAccFollowNode1" presStyleIdx="2" presStyleCnt="4" custScaleY="27550" custLinFactNeighborX="1274" custLinFactNeighborY="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38ABCF-9AD2-406B-92E0-17F6B47B3D5D}" type="pres">
      <dgm:prSet presAssocID="{167248F6-9261-42A5-9310-CAB8ED818D6E}" presName="sp" presStyleCnt="0"/>
      <dgm:spPr/>
    </dgm:pt>
    <dgm:pt modelId="{E90ED279-8CAB-4A26-AB99-8F11D6D9ACE5}" type="pres">
      <dgm:prSet presAssocID="{9C6DEBFB-1A03-446D-AD37-867A964619A4}" presName="linNode" presStyleCnt="0"/>
      <dgm:spPr/>
    </dgm:pt>
    <dgm:pt modelId="{1E03759A-F213-4CC8-8FC5-88972E72185A}" type="pres">
      <dgm:prSet presAssocID="{9C6DEBFB-1A03-446D-AD37-867A964619A4}" presName="parentText" presStyleLbl="node1" presStyleIdx="3" presStyleCnt="4" custScaleX="165312" custScaleY="40300" custLinFactNeighborX="1675" custLinFactNeighborY="-34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60E9E6-9CD8-4436-9073-48B05B9F6424}" type="pres">
      <dgm:prSet presAssocID="{9C6DEBFB-1A03-446D-AD37-867A964619A4}" presName="descendantText" presStyleLbl="alignAccFollowNode1" presStyleIdx="3" presStyleCnt="4" custScaleY="27550" custLinFactNeighborX="1274" custLinFactNeighborY="3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79ADD1-85D4-4583-AA64-58437D9B26BE}" type="presOf" srcId="{49702467-92B8-49A4-B0AB-3DC260C48DBE}" destId="{14CEB783-DC11-4FC9-99AD-CBC24106A051}" srcOrd="0" destOrd="0" presId="urn:microsoft.com/office/officeart/2005/8/layout/vList5"/>
    <dgm:cxn modelId="{D155E25E-59BB-43F6-8890-59124DC15728}" srcId="{4AC17377-09DA-4FF9-94D9-4838D2F26672}" destId="{1F853CED-EFD0-40BD-94FE-924F98B42131}" srcOrd="0" destOrd="0" parTransId="{F032F98D-E31A-4723-9082-C6DBE3F0749F}" sibTransId="{EA9AB1FA-523C-4059-A87A-656EE31B8F64}"/>
    <dgm:cxn modelId="{B59B5057-ABB0-47E5-B943-7DBE0EE82A10}" type="presOf" srcId="{9C6DEBFB-1A03-446D-AD37-867A964619A4}" destId="{1E03759A-F213-4CC8-8FC5-88972E72185A}" srcOrd="0" destOrd="0" presId="urn:microsoft.com/office/officeart/2005/8/layout/vList5"/>
    <dgm:cxn modelId="{9DC75647-A699-4ABA-881B-30135ED051FB}" type="presOf" srcId="{842746C5-90AA-451B-82F1-E0AD2AF33220}" destId="{DF60E9E6-9CD8-4436-9073-48B05B9F6424}" srcOrd="0" destOrd="0" presId="urn:microsoft.com/office/officeart/2005/8/layout/vList5"/>
    <dgm:cxn modelId="{745373EA-3678-468F-92BA-BF484371511D}" srcId="{008BFA1B-D0E9-4C9F-B6C2-B3DEACFFA9F6}" destId="{9C6DEBFB-1A03-446D-AD37-867A964619A4}" srcOrd="3" destOrd="0" parTransId="{E002E597-8FAC-42A5-AC85-125C212763AA}" sibTransId="{0F619991-46C5-4E92-9B16-F9B2EBA25F08}"/>
    <dgm:cxn modelId="{0A4C290D-1A96-46E6-9264-110DDB6E9D3F}" srcId="{008BFA1B-D0E9-4C9F-B6C2-B3DEACFFA9F6}" destId="{C174B088-E0E9-4B86-9AA8-FC3CC6C90FFA}" srcOrd="0" destOrd="0" parTransId="{62FA9499-2AA1-447B-B555-27F4D9D2ED91}" sibTransId="{CD3C7904-6802-4127-B994-7DD4CDE0BF0F}"/>
    <dgm:cxn modelId="{DB11149F-9E1E-4775-9F87-489234A2A428}" srcId="{C174B088-E0E9-4B86-9AA8-FC3CC6C90FFA}" destId="{49702467-92B8-49A4-B0AB-3DC260C48DBE}" srcOrd="0" destOrd="0" parTransId="{207C91F5-7008-4E62-978F-ADE1CB62DB84}" sibTransId="{7966423C-7BB0-4DF4-BEAC-9969851720A9}"/>
    <dgm:cxn modelId="{EC204D9A-E298-4212-8D89-0F156AEDA98A}" type="presOf" srcId="{008BFA1B-D0E9-4C9F-B6C2-B3DEACFFA9F6}" destId="{924772FD-65D7-4B5F-A908-DC283622E4E6}" srcOrd="0" destOrd="0" presId="urn:microsoft.com/office/officeart/2005/8/layout/vList5"/>
    <dgm:cxn modelId="{944C3A8D-4AED-4B1D-A2F9-E3F8B06372B8}" type="presOf" srcId="{C174B088-E0E9-4B86-9AA8-FC3CC6C90FFA}" destId="{14AFDDC6-A242-4872-95AB-CB504BB894B1}" srcOrd="0" destOrd="0" presId="urn:microsoft.com/office/officeart/2005/8/layout/vList5"/>
    <dgm:cxn modelId="{513A23A9-1FF4-4E63-BF07-CD790F1F4A21}" srcId="{9C6DEBFB-1A03-446D-AD37-867A964619A4}" destId="{842746C5-90AA-451B-82F1-E0AD2AF33220}" srcOrd="0" destOrd="0" parTransId="{0D8CAD11-392E-4A7B-ACA3-514C61EFF2C2}" sibTransId="{AD42250E-97AE-4CFA-85AD-0B28B7B4719F}"/>
    <dgm:cxn modelId="{D5470AA9-1240-407D-8AF2-D82A4F093A90}" srcId="{008BFA1B-D0E9-4C9F-B6C2-B3DEACFFA9F6}" destId="{8691866F-49F6-49A2-B03F-C642BF57ED5F}" srcOrd="1" destOrd="0" parTransId="{E7771CF5-2F79-4E6B-B543-7194AA018894}" sibTransId="{B93E20F0-BD0C-4AE5-9923-FB3DD0843E05}"/>
    <dgm:cxn modelId="{43416635-A6B2-4CA1-9FB1-90C2A78A0538}" srcId="{008BFA1B-D0E9-4C9F-B6C2-B3DEACFFA9F6}" destId="{4AC17377-09DA-4FF9-94D9-4838D2F26672}" srcOrd="2" destOrd="0" parTransId="{76864765-5EA7-4497-9362-AD6C361D4093}" sibTransId="{167248F6-9261-42A5-9310-CAB8ED818D6E}"/>
    <dgm:cxn modelId="{40A93801-4BE9-4977-B774-004ED14EAF7B}" type="presOf" srcId="{1F853CED-EFD0-40BD-94FE-924F98B42131}" destId="{6063E295-4AB2-4948-9D5C-57F9C53417F6}" srcOrd="0" destOrd="0" presId="urn:microsoft.com/office/officeart/2005/8/layout/vList5"/>
    <dgm:cxn modelId="{58C679FA-6C8B-40FC-819D-7FDB19E2FE2B}" srcId="{8691866F-49F6-49A2-B03F-C642BF57ED5F}" destId="{4ED29852-B40B-4009-947E-35D57F62EB73}" srcOrd="0" destOrd="0" parTransId="{3747158E-65E9-478A-91D4-4DB90494C77C}" sibTransId="{97ED75B2-81EE-41E2-A397-8AC02B647914}"/>
    <dgm:cxn modelId="{65939D6F-8BCA-4E2A-8843-1C7ED732E639}" type="presOf" srcId="{8691866F-49F6-49A2-B03F-C642BF57ED5F}" destId="{38761777-2924-4B18-9874-01FEA8CF7E02}" srcOrd="0" destOrd="0" presId="urn:microsoft.com/office/officeart/2005/8/layout/vList5"/>
    <dgm:cxn modelId="{123BDD57-40AC-4640-B643-85DA105665E6}" type="presOf" srcId="{4AC17377-09DA-4FF9-94D9-4838D2F26672}" destId="{7AC11534-4F05-46A9-BB04-F11E54A690BD}" srcOrd="0" destOrd="0" presId="urn:microsoft.com/office/officeart/2005/8/layout/vList5"/>
    <dgm:cxn modelId="{D3E87C68-464F-4941-9A26-38EDE6FCFC5A}" type="presOf" srcId="{4ED29852-B40B-4009-947E-35D57F62EB73}" destId="{3986EB9A-C575-4CE4-A3A4-7471A55E4839}" srcOrd="0" destOrd="0" presId="urn:microsoft.com/office/officeart/2005/8/layout/vList5"/>
    <dgm:cxn modelId="{5F048B39-3469-4FD3-8E10-C62EEA294392}" type="presParOf" srcId="{924772FD-65D7-4B5F-A908-DC283622E4E6}" destId="{60EF918D-D1C8-41C4-8BBD-D5D9C983B30C}" srcOrd="0" destOrd="0" presId="urn:microsoft.com/office/officeart/2005/8/layout/vList5"/>
    <dgm:cxn modelId="{899DF1E7-21B6-49DA-A6B1-9B2E8C3B4460}" type="presParOf" srcId="{60EF918D-D1C8-41C4-8BBD-D5D9C983B30C}" destId="{14AFDDC6-A242-4872-95AB-CB504BB894B1}" srcOrd="0" destOrd="0" presId="urn:microsoft.com/office/officeart/2005/8/layout/vList5"/>
    <dgm:cxn modelId="{977F26D6-6D6B-4769-A227-8948BD523BAB}" type="presParOf" srcId="{60EF918D-D1C8-41C4-8BBD-D5D9C983B30C}" destId="{14CEB783-DC11-4FC9-99AD-CBC24106A051}" srcOrd="1" destOrd="0" presId="urn:microsoft.com/office/officeart/2005/8/layout/vList5"/>
    <dgm:cxn modelId="{24911A3E-869E-4BE7-B873-F2FF36651C25}" type="presParOf" srcId="{924772FD-65D7-4B5F-A908-DC283622E4E6}" destId="{FFC81641-2B55-4D19-BCE1-F28EA0455434}" srcOrd="1" destOrd="0" presId="urn:microsoft.com/office/officeart/2005/8/layout/vList5"/>
    <dgm:cxn modelId="{C5DEA45E-F571-40FD-8A63-7CDC923BD358}" type="presParOf" srcId="{924772FD-65D7-4B5F-A908-DC283622E4E6}" destId="{4EF6063F-024F-48EC-9203-940E9DF33621}" srcOrd="2" destOrd="0" presId="urn:microsoft.com/office/officeart/2005/8/layout/vList5"/>
    <dgm:cxn modelId="{C216E005-0E5E-408A-8117-F2CE38CB9320}" type="presParOf" srcId="{4EF6063F-024F-48EC-9203-940E9DF33621}" destId="{38761777-2924-4B18-9874-01FEA8CF7E02}" srcOrd="0" destOrd="0" presId="urn:microsoft.com/office/officeart/2005/8/layout/vList5"/>
    <dgm:cxn modelId="{81E23628-177B-4959-8179-3E4F4A4EFFC5}" type="presParOf" srcId="{4EF6063F-024F-48EC-9203-940E9DF33621}" destId="{3986EB9A-C575-4CE4-A3A4-7471A55E4839}" srcOrd="1" destOrd="0" presId="urn:microsoft.com/office/officeart/2005/8/layout/vList5"/>
    <dgm:cxn modelId="{BFF5D49B-C84D-4F05-BB0C-14898E089447}" type="presParOf" srcId="{924772FD-65D7-4B5F-A908-DC283622E4E6}" destId="{BE4848C2-5274-44DA-B91E-711A3E4CF5CB}" srcOrd="3" destOrd="0" presId="urn:microsoft.com/office/officeart/2005/8/layout/vList5"/>
    <dgm:cxn modelId="{BD45EA14-AA59-4060-99CE-F77FF0DD4890}" type="presParOf" srcId="{924772FD-65D7-4B5F-A908-DC283622E4E6}" destId="{4993CF4C-437E-453D-8534-4BBDBD5E684F}" srcOrd="4" destOrd="0" presId="urn:microsoft.com/office/officeart/2005/8/layout/vList5"/>
    <dgm:cxn modelId="{E608A075-DC20-4C07-B7E1-94962E166BB0}" type="presParOf" srcId="{4993CF4C-437E-453D-8534-4BBDBD5E684F}" destId="{7AC11534-4F05-46A9-BB04-F11E54A690BD}" srcOrd="0" destOrd="0" presId="urn:microsoft.com/office/officeart/2005/8/layout/vList5"/>
    <dgm:cxn modelId="{1DE3C75B-7C73-42D4-8CB2-B56491BE4436}" type="presParOf" srcId="{4993CF4C-437E-453D-8534-4BBDBD5E684F}" destId="{6063E295-4AB2-4948-9D5C-57F9C53417F6}" srcOrd="1" destOrd="0" presId="urn:microsoft.com/office/officeart/2005/8/layout/vList5"/>
    <dgm:cxn modelId="{B280256B-5CCB-411F-A24E-9B50952E26F9}" type="presParOf" srcId="{924772FD-65D7-4B5F-A908-DC283622E4E6}" destId="{D538ABCF-9AD2-406B-92E0-17F6B47B3D5D}" srcOrd="5" destOrd="0" presId="urn:microsoft.com/office/officeart/2005/8/layout/vList5"/>
    <dgm:cxn modelId="{EBD2ED05-9652-4201-869B-9E8CDB27D291}" type="presParOf" srcId="{924772FD-65D7-4B5F-A908-DC283622E4E6}" destId="{E90ED279-8CAB-4A26-AB99-8F11D6D9ACE5}" srcOrd="6" destOrd="0" presId="urn:microsoft.com/office/officeart/2005/8/layout/vList5"/>
    <dgm:cxn modelId="{9987A809-9283-4179-A052-4FE584804F4A}" type="presParOf" srcId="{E90ED279-8CAB-4A26-AB99-8F11D6D9ACE5}" destId="{1E03759A-F213-4CC8-8FC5-88972E72185A}" srcOrd="0" destOrd="0" presId="urn:microsoft.com/office/officeart/2005/8/layout/vList5"/>
    <dgm:cxn modelId="{78350080-7A64-44BC-BC8C-13B47589A643}" type="presParOf" srcId="{E90ED279-8CAB-4A26-AB99-8F11D6D9ACE5}" destId="{DF60E9E6-9CD8-4436-9073-48B05B9F6424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1227BA-83D3-46D6-B2A0-A48548E32ECD}" type="doc">
      <dgm:prSet loTypeId="urn:microsoft.com/office/officeart/2005/8/layout/hierarchy3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DBE2016B-5BF2-4E32-8F3F-0469EBB682CE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Расходы областного бюджета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C6C2C9FB-83AF-4433-938C-1351381CD14E}" type="parTrans" cxnId="{E8B2522F-6890-4BBE-B608-B81479A5CAC7}">
      <dgm:prSet/>
      <dgm:spPr/>
      <dgm:t>
        <a:bodyPr/>
        <a:lstStyle/>
        <a:p>
          <a:endParaRPr lang="ru-RU" sz="1400"/>
        </a:p>
      </dgm:t>
    </dgm:pt>
    <dgm:pt modelId="{F3ECD234-9960-4AE8-BF72-FECC0B37CF7E}" type="sibTrans" cxnId="{E8B2522F-6890-4BBE-B608-B81479A5CAC7}">
      <dgm:prSet/>
      <dgm:spPr/>
      <dgm:t>
        <a:bodyPr/>
        <a:lstStyle/>
        <a:p>
          <a:endParaRPr lang="ru-RU" sz="1400"/>
        </a:p>
      </dgm:t>
    </dgm:pt>
    <dgm:pt modelId="{1D2F0650-E9DC-46EB-A2D9-DD4499B4C56F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ВЦП «Развитие системы образования Ольховского муниципального района на 2014-2016гг.» 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20066,7 тыс. руб.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E96B553F-75EC-4C2C-88E8-E673CC77F810}" type="parTrans" cxnId="{85A3F64E-87EC-4CB0-8F69-26B51C9AB812}">
      <dgm:prSet/>
      <dgm:spPr/>
      <dgm:t>
        <a:bodyPr/>
        <a:lstStyle/>
        <a:p>
          <a:endParaRPr lang="ru-RU" sz="1400"/>
        </a:p>
      </dgm:t>
    </dgm:pt>
    <dgm:pt modelId="{CABFD336-EF1E-40BE-839B-EE0D036E6E6E}" type="sibTrans" cxnId="{85A3F64E-87EC-4CB0-8F69-26B51C9AB812}">
      <dgm:prSet/>
      <dgm:spPr/>
      <dgm:t>
        <a:bodyPr/>
        <a:lstStyle/>
        <a:p>
          <a:endParaRPr lang="ru-RU" sz="1400"/>
        </a:p>
      </dgm:t>
    </dgm:pt>
    <dgm:pt modelId="{7D4A2033-D43A-4F6F-A27B-61ADE268437B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Расходы местного бюджета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96C6C40E-B35F-4B44-A4DD-04E48188591A}" type="parTrans" cxnId="{C10EFD85-7D86-457F-AF8E-E02EE513B3D7}">
      <dgm:prSet/>
      <dgm:spPr/>
      <dgm:t>
        <a:bodyPr/>
        <a:lstStyle/>
        <a:p>
          <a:endParaRPr lang="ru-RU" sz="1400"/>
        </a:p>
      </dgm:t>
    </dgm:pt>
    <dgm:pt modelId="{C57E4B4F-640E-4AC9-AB78-CB8D4A368DD9}" type="sibTrans" cxnId="{C10EFD85-7D86-457F-AF8E-E02EE513B3D7}">
      <dgm:prSet/>
      <dgm:spPr/>
      <dgm:t>
        <a:bodyPr/>
        <a:lstStyle/>
        <a:p>
          <a:endParaRPr lang="ru-RU" sz="1400"/>
        </a:p>
      </dgm:t>
    </dgm:pt>
    <dgm:pt modelId="{A99DA4A8-CE8E-4720-B9C2-12D0BDC7EF5B}">
      <dgm:prSet phldrT="[Текст]" custT="1"/>
      <dgm:spPr/>
      <dgm:t>
        <a:bodyPr/>
        <a:lstStyle/>
        <a:p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Непрограмные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расходы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1196,9 тыс. руб.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9A02B34-01C8-47DE-AB43-B2640FB9E306}" type="parTrans" cxnId="{23E55675-7390-4190-97ED-535FEEBB9AEA}">
      <dgm:prSet/>
      <dgm:spPr/>
      <dgm:t>
        <a:bodyPr/>
        <a:lstStyle/>
        <a:p>
          <a:endParaRPr lang="ru-RU" sz="1400"/>
        </a:p>
      </dgm:t>
    </dgm:pt>
    <dgm:pt modelId="{7CFD1E2C-DEBB-4C8F-B08D-7334AF8D4602}" type="sibTrans" cxnId="{23E55675-7390-4190-97ED-535FEEBB9AEA}">
      <dgm:prSet/>
      <dgm:spPr/>
      <dgm:t>
        <a:bodyPr/>
        <a:lstStyle/>
        <a:p>
          <a:endParaRPr lang="ru-RU" sz="1400"/>
        </a:p>
      </dgm:t>
    </dgm:pt>
    <dgm:pt modelId="{0F255431-C5F2-4D6D-9ABE-0A7F2B837243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МЦП «Обеспечение 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безопасности образовательных организаций 2015-2017гг.»</a:t>
          </a:r>
        </a:p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260,0 тыс. руб.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64D5610-C4B8-488D-B865-6D3DD2E845CB}" type="sibTrans" cxnId="{C77EDCE9-163C-44EC-8392-7FDFB5866D8E}">
      <dgm:prSet/>
      <dgm:spPr/>
      <dgm:t>
        <a:bodyPr/>
        <a:lstStyle/>
        <a:p>
          <a:endParaRPr lang="ru-RU" sz="1400"/>
        </a:p>
      </dgm:t>
    </dgm:pt>
    <dgm:pt modelId="{8DF6B40B-1CA5-4B53-B060-4AD77F379DFD}" type="parTrans" cxnId="{C77EDCE9-163C-44EC-8392-7FDFB5866D8E}">
      <dgm:prSet/>
      <dgm:spPr/>
      <dgm:t>
        <a:bodyPr/>
        <a:lstStyle/>
        <a:p>
          <a:endParaRPr lang="ru-RU" sz="1400"/>
        </a:p>
      </dgm:t>
    </dgm:pt>
    <dgm:pt modelId="{E0754AAE-B91A-4CCA-A14C-741FC67D34C5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ВЦП «Развитие системы образования Ольховского муниципального района на 2014-2016»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18465,7 тыс. руб.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D643BD31-7D51-4302-9AA7-773DD4D39ADD}" type="sibTrans" cxnId="{1C3106D6-697A-4D05-9238-09EDA1B132CD}">
      <dgm:prSet/>
      <dgm:spPr/>
      <dgm:t>
        <a:bodyPr/>
        <a:lstStyle/>
        <a:p>
          <a:endParaRPr lang="ru-RU" sz="1400"/>
        </a:p>
      </dgm:t>
    </dgm:pt>
    <dgm:pt modelId="{F6C82625-9A7A-4ADC-9004-B689CEEEBD7D}" type="parTrans" cxnId="{1C3106D6-697A-4D05-9238-09EDA1B132CD}">
      <dgm:prSet/>
      <dgm:spPr/>
      <dgm:t>
        <a:bodyPr/>
        <a:lstStyle/>
        <a:p>
          <a:endParaRPr lang="ru-RU" sz="1400"/>
        </a:p>
      </dgm:t>
    </dgm:pt>
    <dgm:pt modelId="{4E23181B-D161-4A2F-A411-4DC0A44A5F6F}" type="pres">
      <dgm:prSet presAssocID="{9B1227BA-83D3-46D6-B2A0-A48548E32EC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29E436F-23D9-427B-B80F-CE129E72DF03}" type="pres">
      <dgm:prSet presAssocID="{DBE2016B-5BF2-4E32-8F3F-0469EBB682CE}" presName="root" presStyleCnt="0"/>
      <dgm:spPr/>
    </dgm:pt>
    <dgm:pt modelId="{F05A0084-C240-47F7-9114-EA86306810F4}" type="pres">
      <dgm:prSet presAssocID="{DBE2016B-5BF2-4E32-8F3F-0469EBB682CE}" presName="rootComposite" presStyleCnt="0"/>
      <dgm:spPr/>
    </dgm:pt>
    <dgm:pt modelId="{8FD8B466-B89E-48F6-B3DB-FD066B2D306D}" type="pres">
      <dgm:prSet presAssocID="{DBE2016B-5BF2-4E32-8F3F-0469EBB682CE}" presName="rootText" presStyleLbl="node1" presStyleIdx="0" presStyleCnt="2" custScaleX="326381" custScaleY="344425" custLinFactX="-100000" custLinFactY="12939" custLinFactNeighborX="-141376" custLinFactNeighborY="100000"/>
      <dgm:spPr/>
      <dgm:t>
        <a:bodyPr/>
        <a:lstStyle/>
        <a:p>
          <a:endParaRPr lang="ru-RU"/>
        </a:p>
      </dgm:t>
    </dgm:pt>
    <dgm:pt modelId="{862851B8-854B-4BF0-B032-FDDEC19E6A3D}" type="pres">
      <dgm:prSet presAssocID="{DBE2016B-5BF2-4E32-8F3F-0469EBB682CE}" presName="rootConnector" presStyleLbl="node1" presStyleIdx="0" presStyleCnt="2"/>
      <dgm:spPr/>
      <dgm:t>
        <a:bodyPr/>
        <a:lstStyle/>
        <a:p>
          <a:endParaRPr lang="ru-RU"/>
        </a:p>
      </dgm:t>
    </dgm:pt>
    <dgm:pt modelId="{A724C9BC-BCA6-4F2F-9F72-11F8BEE0EFB9}" type="pres">
      <dgm:prSet presAssocID="{DBE2016B-5BF2-4E32-8F3F-0469EBB682CE}" presName="childShape" presStyleCnt="0"/>
      <dgm:spPr/>
    </dgm:pt>
    <dgm:pt modelId="{CFCA8342-8420-4899-A601-CC3398F00562}" type="pres">
      <dgm:prSet presAssocID="{E96B553F-75EC-4C2C-88E8-E673CC77F810}" presName="Name13" presStyleLbl="parChTrans1D2" presStyleIdx="0" presStyleCnt="4"/>
      <dgm:spPr/>
      <dgm:t>
        <a:bodyPr/>
        <a:lstStyle/>
        <a:p>
          <a:endParaRPr lang="ru-RU"/>
        </a:p>
      </dgm:t>
    </dgm:pt>
    <dgm:pt modelId="{DF385CF6-8937-4841-A766-C0E966F2DC21}" type="pres">
      <dgm:prSet presAssocID="{1D2F0650-E9DC-46EB-A2D9-DD4499B4C56F}" presName="childText" presStyleLbl="bgAcc1" presStyleIdx="0" presStyleCnt="4" custScaleX="400675" custScaleY="429587" custLinFactX="-169068" custLinFactY="158973" custLinFactNeighborX="-200000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4D5252-E0F6-4B15-BE9C-8DAC62005544}" type="pres">
      <dgm:prSet presAssocID="{7D4A2033-D43A-4F6F-A27B-61ADE268437B}" presName="root" presStyleCnt="0"/>
      <dgm:spPr/>
    </dgm:pt>
    <dgm:pt modelId="{102C7C4B-01B1-4028-81A9-8C309C1B57A0}" type="pres">
      <dgm:prSet presAssocID="{7D4A2033-D43A-4F6F-A27B-61ADE268437B}" presName="rootComposite" presStyleCnt="0"/>
      <dgm:spPr/>
    </dgm:pt>
    <dgm:pt modelId="{A5DCD8E9-68E4-46A8-B554-811391BA4BCD}" type="pres">
      <dgm:prSet presAssocID="{7D4A2033-D43A-4F6F-A27B-61ADE268437B}" presName="rootText" presStyleLbl="node1" presStyleIdx="1" presStyleCnt="2" custScaleX="330186" custScaleY="331132" custLinFactX="-82450" custLinFactY="12939" custLinFactNeighborX="-100000" custLinFactNeighborY="100000"/>
      <dgm:spPr/>
      <dgm:t>
        <a:bodyPr/>
        <a:lstStyle/>
        <a:p>
          <a:endParaRPr lang="ru-RU"/>
        </a:p>
      </dgm:t>
    </dgm:pt>
    <dgm:pt modelId="{BB181FEF-8B7E-434A-95F8-2C107AE327E9}" type="pres">
      <dgm:prSet presAssocID="{7D4A2033-D43A-4F6F-A27B-61ADE268437B}" presName="rootConnector" presStyleLbl="node1" presStyleIdx="1" presStyleCnt="2"/>
      <dgm:spPr/>
      <dgm:t>
        <a:bodyPr/>
        <a:lstStyle/>
        <a:p>
          <a:endParaRPr lang="ru-RU"/>
        </a:p>
      </dgm:t>
    </dgm:pt>
    <dgm:pt modelId="{1439B734-F8C0-4B7F-9FD5-F100F7697606}" type="pres">
      <dgm:prSet presAssocID="{7D4A2033-D43A-4F6F-A27B-61ADE268437B}" presName="childShape" presStyleCnt="0"/>
      <dgm:spPr/>
    </dgm:pt>
    <dgm:pt modelId="{4A3A2AEF-D437-45D1-953D-7980EFD09DD9}" type="pres">
      <dgm:prSet presAssocID="{F6C82625-9A7A-4ADC-9004-B689CEEEBD7D}" presName="Name13" presStyleLbl="parChTrans1D2" presStyleIdx="1" presStyleCnt="4"/>
      <dgm:spPr/>
      <dgm:t>
        <a:bodyPr/>
        <a:lstStyle/>
        <a:p>
          <a:endParaRPr lang="ru-RU"/>
        </a:p>
      </dgm:t>
    </dgm:pt>
    <dgm:pt modelId="{46789E05-7525-43C0-A53F-647E21D4BD7B}" type="pres">
      <dgm:prSet presAssocID="{E0754AAE-B91A-4CCA-A14C-741FC67D34C5}" presName="childText" presStyleLbl="bgAcc1" presStyleIdx="1" presStyleCnt="4" custScaleX="456178" custScaleY="566982" custLinFactX="151509" custLinFactY="300000" custLinFactNeighborX="200000" custLinFactNeighborY="3913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3700E4-14F9-49EB-BDFF-BD823FA25CA3}" type="pres">
      <dgm:prSet presAssocID="{8DF6B40B-1CA5-4B53-B060-4AD77F379DFD}" presName="Name13" presStyleLbl="parChTrans1D2" presStyleIdx="2" presStyleCnt="4"/>
      <dgm:spPr/>
      <dgm:t>
        <a:bodyPr/>
        <a:lstStyle/>
        <a:p>
          <a:endParaRPr lang="ru-RU"/>
        </a:p>
      </dgm:t>
    </dgm:pt>
    <dgm:pt modelId="{404FE2A1-5E5F-4C02-9355-68D90752A301}" type="pres">
      <dgm:prSet presAssocID="{0F255431-C5F2-4D6D-9ABE-0A7F2B837243}" presName="childText" presStyleLbl="bgAcc1" presStyleIdx="2" presStyleCnt="4" custScaleX="393232" custScaleY="438664" custLinFactX="-89805" custLinFactY="-110872" custLinFactNeighborX="-100000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83FCAE-4A07-44DE-B57E-D1469AADDD43}" type="pres">
      <dgm:prSet presAssocID="{99A02B34-01C8-47DE-AB43-B2640FB9E306}" presName="Name13" presStyleLbl="parChTrans1D2" presStyleIdx="3" presStyleCnt="4"/>
      <dgm:spPr/>
      <dgm:t>
        <a:bodyPr/>
        <a:lstStyle/>
        <a:p>
          <a:endParaRPr lang="ru-RU"/>
        </a:p>
      </dgm:t>
    </dgm:pt>
    <dgm:pt modelId="{E39B6C5C-2BEE-4374-BA29-71B5A7CE074A}" type="pres">
      <dgm:prSet presAssocID="{A99DA4A8-CE8E-4720-B9C2-12D0BDC7EF5B}" presName="childText" presStyleLbl="bgAcc1" presStyleIdx="3" presStyleCnt="4" custScaleX="387845" custScaleY="250172" custLinFactX="158989" custLinFactY="-500000" custLinFactNeighborX="200000" custLinFactNeighborY="-5253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E55675-7390-4190-97ED-535FEEBB9AEA}" srcId="{7D4A2033-D43A-4F6F-A27B-61ADE268437B}" destId="{A99DA4A8-CE8E-4720-B9C2-12D0BDC7EF5B}" srcOrd="2" destOrd="0" parTransId="{99A02B34-01C8-47DE-AB43-B2640FB9E306}" sibTransId="{7CFD1E2C-DEBB-4C8F-B08D-7334AF8D4602}"/>
    <dgm:cxn modelId="{E5950EC6-80F6-479D-892D-62C4F38CFC7F}" type="presOf" srcId="{9B1227BA-83D3-46D6-B2A0-A48548E32ECD}" destId="{4E23181B-D161-4A2F-A411-4DC0A44A5F6F}" srcOrd="0" destOrd="0" presId="urn:microsoft.com/office/officeart/2005/8/layout/hierarchy3"/>
    <dgm:cxn modelId="{FB457A02-3643-43A8-BA86-FF14D6DD4715}" type="presOf" srcId="{E0754AAE-B91A-4CCA-A14C-741FC67D34C5}" destId="{46789E05-7525-43C0-A53F-647E21D4BD7B}" srcOrd="0" destOrd="0" presId="urn:microsoft.com/office/officeart/2005/8/layout/hierarchy3"/>
    <dgm:cxn modelId="{F9765C44-D568-4E7A-ADD5-C8BF53D2CB8B}" type="presOf" srcId="{F6C82625-9A7A-4ADC-9004-B689CEEEBD7D}" destId="{4A3A2AEF-D437-45D1-953D-7980EFD09DD9}" srcOrd="0" destOrd="0" presId="urn:microsoft.com/office/officeart/2005/8/layout/hierarchy3"/>
    <dgm:cxn modelId="{45158700-E506-4710-89D3-D28004C9C200}" type="presOf" srcId="{DBE2016B-5BF2-4E32-8F3F-0469EBB682CE}" destId="{8FD8B466-B89E-48F6-B3DB-FD066B2D306D}" srcOrd="0" destOrd="0" presId="urn:microsoft.com/office/officeart/2005/8/layout/hierarchy3"/>
    <dgm:cxn modelId="{1C3106D6-697A-4D05-9238-09EDA1B132CD}" srcId="{7D4A2033-D43A-4F6F-A27B-61ADE268437B}" destId="{E0754AAE-B91A-4CCA-A14C-741FC67D34C5}" srcOrd="0" destOrd="0" parTransId="{F6C82625-9A7A-4ADC-9004-B689CEEEBD7D}" sibTransId="{D643BD31-7D51-4302-9AA7-773DD4D39ADD}"/>
    <dgm:cxn modelId="{6F0331E5-C656-452A-8889-1490FC349042}" type="presOf" srcId="{1D2F0650-E9DC-46EB-A2D9-DD4499B4C56F}" destId="{DF385CF6-8937-4841-A766-C0E966F2DC21}" srcOrd="0" destOrd="0" presId="urn:microsoft.com/office/officeart/2005/8/layout/hierarchy3"/>
    <dgm:cxn modelId="{75B9B9FE-1986-461F-B87F-58756156B219}" type="presOf" srcId="{DBE2016B-5BF2-4E32-8F3F-0469EBB682CE}" destId="{862851B8-854B-4BF0-B032-FDDEC19E6A3D}" srcOrd="1" destOrd="0" presId="urn:microsoft.com/office/officeart/2005/8/layout/hierarchy3"/>
    <dgm:cxn modelId="{565C00B2-C36E-4414-8584-2DF9263A6C00}" type="presOf" srcId="{7D4A2033-D43A-4F6F-A27B-61ADE268437B}" destId="{A5DCD8E9-68E4-46A8-B554-811391BA4BCD}" srcOrd="0" destOrd="0" presId="urn:microsoft.com/office/officeart/2005/8/layout/hierarchy3"/>
    <dgm:cxn modelId="{C77EDCE9-163C-44EC-8392-7FDFB5866D8E}" srcId="{7D4A2033-D43A-4F6F-A27B-61ADE268437B}" destId="{0F255431-C5F2-4D6D-9ABE-0A7F2B837243}" srcOrd="1" destOrd="0" parTransId="{8DF6B40B-1CA5-4B53-B060-4AD77F379DFD}" sibTransId="{B64D5610-C4B8-488D-B865-6D3DD2E845CB}"/>
    <dgm:cxn modelId="{4F9315C6-B318-4020-B6A3-B8AEF45B7A3D}" type="presOf" srcId="{E96B553F-75EC-4C2C-88E8-E673CC77F810}" destId="{CFCA8342-8420-4899-A601-CC3398F00562}" srcOrd="0" destOrd="0" presId="urn:microsoft.com/office/officeart/2005/8/layout/hierarchy3"/>
    <dgm:cxn modelId="{85A3F64E-87EC-4CB0-8F69-26B51C9AB812}" srcId="{DBE2016B-5BF2-4E32-8F3F-0469EBB682CE}" destId="{1D2F0650-E9DC-46EB-A2D9-DD4499B4C56F}" srcOrd="0" destOrd="0" parTransId="{E96B553F-75EC-4C2C-88E8-E673CC77F810}" sibTransId="{CABFD336-EF1E-40BE-839B-EE0D036E6E6E}"/>
    <dgm:cxn modelId="{D44D3808-ACC8-447C-B0FC-DF2AE41C3A60}" type="presOf" srcId="{7D4A2033-D43A-4F6F-A27B-61ADE268437B}" destId="{BB181FEF-8B7E-434A-95F8-2C107AE327E9}" srcOrd="1" destOrd="0" presId="urn:microsoft.com/office/officeart/2005/8/layout/hierarchy3"/>
    <dgm:cxn modelId="{019AD164-1289-4DB2-BF59-9652558578F9}" type="presOf" srcId="{99A02B34-01C8-47DE-AB43-B2640FB9E306}" destId="{0F83FCAE-4A07-44DE-B57E-D1469AADDD43}" srcOrd="0" destOrd="0" presId="urn:microsoft.com/office/officeart/2005/8/layout/hierarchy3"/>
    <dgm:cxn modelId="{C10EFD85-7D86-457F-AF8E-E02EE513B3D7}" srcId="{9B1227BA-83D3-46D6-B2A0-A48548E32ECD}" destId="{7D4A2033-D43A-4F6F-A27B-61ADE268437B}" srcOrd="1" destOrd="0" parTransId="{96C6C40E-B35F-4B44-A4DD-04E48188591A}" sibTransId="{C57E4B4F-640E-4AC9-AB78-CB8D4A368DD9}"/>
    <dgm:cxn modelId="{3C794FF1-42CA-408B-952C-EE4C1D797A8D}" type="presOf" srcId="{A99DA4A8-CE8E-4720-B9C2-12D0BDC7EF5B}" destId="{E39B6C5C-2BEE-4374-BA29-71B5A7CE074A}" srcOrd="0" destOrd="0" presId="urn:microsoft.com/office/officeart/2005/8/layout/hierarchy3"/>
    <dgm:cxn modelId="{A6316B89-E9F1-486B-AE27-BE327349523B}" type="presOf" srcId="{8DF6B40B-1CA5-4B53-B060-4AD77F379DFD}" destId="{713700E4-14F9-49EB-BDFF-BD823FA25CA3}" srcOrd="0" destOrd="0" presId="urn:microsoft.com/office/officeart/2005/8/layout/hierarchy3"/>
    <dgm:cxn modelId="{E60C38FB-C318-45F0-876E-B588E0EACE28}" type="presOf" srcId="{0F255431-C5F2-4D6D-9ABE-0A7F2B837243}" destId="{404FE2A1-5E5F-4C02-9355-68D90752A301}" srcOrd="0" destOrd="0" presId="urn:microsoft.com/office/officeart/2005/8/layout/hierarchy3"/>
    <dgm:cxn modelId="{E8B2522F-6890-4BBE-B608-B81479A5CAC7}" srcId="{9B1227BA-83D3-46D6-B2A0-A48548E32ECD}" destId="{DBE2016B-5BF2-4E32-8F3F-0469EBB682CE}" srcOrd="0" destOrd="0" parTransId="{C6C2C9FB-83AF-4433-938C-1351381CD14E}" sibTransId="{F3ECD234-9960-4AE8-BF72-FECC0B37CF7E}"/>
    <dgm:cxn modelId="{D64FB2CC-CA44-4CC6-B70B-D5AED4E33C34}" type="presParOf" srcId="{4E23181B-D161-4A2F-A411-4DC0A44A5F6F}" destId="{029E436F-23D9-427B-B80F-CE129E72DF03}" srcOrd="0" destOrd="0" presId="urn:microsoft.com/office/officeart/2005/8/layout/hierarchy3"/>
    <dgm:cxn modelId="{178B04A6-3824-46F7-B928-3A89E11AAC14}" type="presParOf" srcId="{029E436F-23D9-427B-B80F-CE129E72DF03}" destId="{F05A0084-C240-47F7-9114-EA86306810F4}" srcOrd="0" destOrd="0" presId="urn:microsoft.com/office/officeart/2005/8/layout/hierarchy3"/>
    <dgm:cxn modelId="{F09B925C-9D64-4CC9-A878-7BFF88CEE1D2}" type="presParOf" srcId="{F05A0084-C240-47F7-9114-EA86306810F4}" destId="{8FD8B466-B89E-48F6-B3DB-FD066B2D306D}" srcOrd="0" destOrd="0" presId="urn:microsoft.com/office/officeart/2005/8/layout/hierarchy3"/>
    <dgm:cxn modelId="{E60E8571-139E-44EA-937B-1F61BA7BAE68}" type="presParOf" srcId="{F05A0084-C240-47F7-9114-EA86306810F4}" destId="{862851B8-854B-4BF0-B032-FDDEC19E6A3D}" srcOrd="1" destOrd="0" presId="urn:microsoft.com/office/officeart/2005/8/layout/hierarchy3"/>
    <dgm:cxn modelId="{4AD7A216-A48F-4854-8888-5C58EA5526CA}" type="presParOf" srcId="{029E436F-23D9-427B-B80F-CE129E72DF03}" destId="{A724C9BC-BCA6-4F2F-9F72-11F8BEE0EFB9}" srcOrd="1" destOrd="0" presId="urn:microsoft.com/office/officeart/2005/8/layout/hierarchy3"/>
    <dgm:cxn modelId="{B7761F7B-0FC8-4E07-94D7-76942125C4BB}" type="presParOf" srcId="{A724C9BC-BCA6-4F2F-9F72-11F8BEE0EFB9}" destId="{CFCA8342-8420-4899-A601-CC3398F00562}" srcOrd="0" destOrd="0" presId="urn:microsoft.com/office/officeart/2005/8/layout/hierarchy3"/>
    <dgm:cxn modelId="{9E726B81-928D-4575-A074-38D2D4B83D72}" type="presParOf" srcId="{A724C9BC-BCA6-4F2F-9F72-11F8BEE0EFB9}" destId="{DF385CF6-8937-4841-A766-C0E966F2DC21}" srcOrd="1" destOrd="0" presId="urn:microsoft.com/office/officeart/2005/8/layout/hierarchy3"/>
    <dgm:cxn modelId="{EAF1A742-D119-4A2E-A56A-9FE64D22FDD5}" type="presParOf" srcId="{4E23181B-D161-4A2F-A411-4DC0A44A5F6F}" destId="{BA4D5252-E0F6-4B15-BE9C-8DAC62005544}" srcOrd="1" destOrd="0" presId="urn:microsoft.com/office/officeart/2005/8/layout/hierarchy3"/>
    <dgm:cxn modelId="{BE540815-89F7-458C-BDAA-BE101276495A}" type="presParOf" srcId="{BA4D5252-E0F6-4B15-BE9C-8DAC62005544}" destId="{102C7C4B-01B1-4028-81A9-8C309C1B57A0}" srcOrd="0" destOrd="0" presId="urn:microsoft.com/office/officeart/2005/8/layout/hierarchy3"/>
    <dgm:cxn modelId="{481E64FF-2008-4846-A0D1-966642D62CC8}" type="presParOf" srcId="{102C7C4B-01B1-4028-81A9-8C309C1B57A0}" destId="{A5DCD8E9-68E4-46A8-B554-811391BA4BCD}" srcOrd="0" destOrd="0" presId="urn:microsoft.com/office/officeart/2005/8/layout/hierarchy3"/>
    <dgm:cxn modelId="{0C6AC141-F986-4A35-A6E9-4FA47809C26A}" type="presParOf" srcId="{102C7C4B-01B1-4028-81A9-8C309C1B57A0}" destId="{BB181FEF-8B7E-434A-95F8-2C107AE327E9}" srcOrd="1" destOrd="0" presId="urn:microsoft.com/office/officeart/2005/8/layout/hierarchy3"/>
    <dgm:cxn modelId="{49D4847A-3688-4620-A58A-BBBFA741397A}" type="presParOf" srcId="{BA4D5252-E0F6-4B15-BE9C-8DAC62005544}" destId="{1439B734-F8C0-4B7F-9FD5-F100F7697606}" srcOrd="1" destOrd="0" presId="urn:microsoft.com/office/officeart/2005/8/layout/hierarchy3"/>
    <dgm:cxn modelId="{15C3173B-379F-4272-96FA-4AA7C5E8FE7D}" type="presParOf" srcId="{1439B734-F8C0-4B7F-9FD5-F100F7697606}" destId="{4A3A2AEF-D437-45D1-953D-7980EFD09DD9}" srcOrd="0" destOrd="0" presId="urn:microsoft.com/office/officeart/2005/8/layout/hierarchy3"/>
    <dgm:cxn modelId="{4BA228F6-4B2F-4946-95E1-EE8F3D3E7544}" type="presParOf" srcId="{1439B734-F8C0-4B7F-9FD5-F100F7697606}" destId="{46789E05-7525-43C0-A53F-647E21D4BD7B}" srcOrd="1" destOrd="0" presId="urn:microsoft.com/office/officeart/2005/8/layout/hierarchy3"/>
    <dgm:cxn modelId="{99EFFB4A-6097-4348-B56D-F726DE5E09AF}" type="presParOf" srcId="{1439B734-F8C0-4B7F-9FD5-F100F7697606}" destId="{713700E4-14F9-49EB-BDFF-BD823FA25CA3}" srcOrd="2" destOrd="0" presId="urn:microsoft.com/office/officeart/2005/8/layout/hierarchy3"/>
    <dgm:cxn modelId="{A97030D6-5FFB-4E84-B554-EF314FB5D77C}" type="presParOf" srcId="{1439B734-F8C0-4B7F-9FD5-F100F7697606}" destId="{404FE2A1-5E5F-4C02-9355-68D90752A301}" srcOrd="3" destOrd="0" presId="urn:microsoft.com/office/officeart/2005/8/layout/hierarchy3"/>
    <dgm:cxn modelId="{91393981-0DEF-4213-8DBA-FD1BDA004DD3}" type="presParOf" srcId="{1439B734-F8C0-4B7F-9FD5-F100F7697606}" destId="{0F83FCAE-4A07-44DE-B57E-D1469AADDD43}" srcOrd="4" destOrd="0" presId="urn:microsoft.com/office/officeart/2005/8/layout/hierarchy3"/>
    <dgm:cxn modelId="{9C37455F-B97C-4ABB-B5BA-4ABCAA2CC086}" type="presParOf" srcId="{1439B734-F8C0-4B7F-9FD5-F100F7697606}" destId="{E39B6C5C-2BEE-4374-BA29-71B5A7CE074A}" srcOrd="5" destOrd="0" presId="urn:microsoft.com/office/officeart/2005/8/layout/hierarchy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BE0E74-43CA-4431-8FEA-7275ABF766DA}" type="doc">
      <dgm:prSet loTypeId="urn:microsoft.com/office/officeart/2005/8/layout/hierarchy3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6B312331-7968-41F3-844C-DC5D118DF26B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Расходы местного бюджета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A493C20B-6D21-4EFF-A863-16CA7B793430}" type="parTrans" cxnId="{F1DC47D6-7935-40B0-B972-443FCE6B6121}">
      <dgm:prSet/>
      <dgm:spPr/>
      <dgm:t>
        <a:bodyPr/>
        <a:lstStyle/>
        <a:p>
          <a:endParaRPr lang="ru-RU"/>
        </a:p>
      </dgm:t>
    </dgm:pt>
    <dgm:pt modelId="{F8291705-E166-4EDD-AB49-2840C5A0311B}" type="sibTrans" cxnId="{F1DC47D6-7935-40B0-B972-443FCE6B6121}">
      <dgm:prSet/>
      <dgm:spPr/>
      <dgm:t>
        <a:bodyPr/>
        <a:lstStyle/>
        <a:p>
          <a:endParaRPr lang="ru-RU"/>
        </a:p>
      </dgm:t>
    </dgm:pt>
    <dgm:pt modelId="{5B20930E-E840-4A83-B52A-A8782B6155A4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ВЦП «Дополнительное образование детей  в сфере культуры и искусства 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2015-2017гг»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3378,3 тыс.руб.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CD0AF017-8827-4DBC-A2FB-A725DFA9EE03}" type="parTrans" cxnId="{B979DAD7-9E39-4573-9323-40CFAEF05428}">
      <dgm:prSet/>
      <dgm:spPr/>
      <dgm:t>
        <a:bodyPr/>
        <a:lstStyle/>
        <a:p>
          <a:endParaRPr lang="ru-RU"/>
        </a:p>
      </dgm:t>
    </dgm:pt>
    <dgm:pt modelId="{B6BB4942-9EB5-4AA3-8C83-2B9762548B85}" type="sibTrans" cxnId="{B979DAD7-9E39-4573-9323-40CFAEF05428}">
      <dgm:prSet/>
      <dgm:spPr/>
      <dgm:t>
        <a:bodyPr/>
        <a:lstStyle/>
        <a:p>
          <a:endParaRPr lang="ru-RU"/>
        </a:p>
      </dgm:t>
    </dgm:pt>
    <dgm:pt modelId="{844F062A-DD82-4CE7-A1C3-36B80498B2F8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ВЦП «Развитие системы образования Ольховского муниципального района 2014-2016гг»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132993,1 тыс. руб.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719B5A6-DF89-4B88-AF7B-A6E9D2F08A23}" type="parTrans" cxnId="{EDAC59B2-1829-460E-9194-713D871F2B54}">
      <dgm:prSet/>
      <dgm:spPr/>
      <dgm:t>
        <a:bodyPr/>
        <a:lstStyle/>
        <a:p>
          <a:endParaRPr lang="ru-RU"/>
        </a:p>
      </dgm:t>
    </dgm:pt>
    <dgm:pt modelId="{C06F3E72-75C3-454D-8E97-DCEBEF5D7F5C}" type="sibTrans" cxnId="{EDAC59B2-1829-460E-9194-713D871F2B54}">
      <dgm:prSet/>
      <dgm:spPr/>
      <dgm:t>
        <a:bodyPr/>
        <a:lstStyle/>
        <a:p>
          <a:endParaRPr lang="ru-RU"/>
        </a:p>
      </dgm:t>
    </dgm:pt>
    <dgm:pt modelId="{67747529-0ED3-4B65-9E5A-8BEC947DE086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Осуществление отдельных  </a:t>
          </a:r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гос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. полномочий  по обеспечению льготным питанием  учащихся из малоимущих семей  4500,0 тыс. руб.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DC2162EA-4F21-41C2-8E1E-26AF5E5516A6}" type="parTrans" cxnId="{8AEB5128-CEE4-476E-8794-C00007986A3F}">
      <dgm:prSet/>
      <dgm:spPr/>
      <dgm:t>
        <a:bodyPr/>
        <a:lstStyle/>
        <a:p>
          <a:endParaRPr lang="ru-RU"/>
        </a:p>
      </dgm:t>
    </dgm:pt>
    <dgm:pt modelId="{C9A4182D-2AF5-43C6-B13F-964F247CE6C0}" type="sibTrans" cxnId="{8AEB5128-CEE4-476E-8794-C00007986A3F}">
      <dgm:prSet/>
      <dgm:spPr/>
      <dgm:t>
        <a:bodyPr/>
        <a:lstStyle/>
        <a:p>
          <a:endParaRPr lang="ru-RU"/>
        </a:p>
      </dgm:t>
    </dgm:pt>
    <dgm:pt modelId="{2FB69077-D308-4875-9AE1-778EDA0C9B8E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Расходы областного бюджета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925CE2D4-D3EB-428B-AF99-E003A1ED6B32}" type="sibTrans" cxnId="{5215CAA7-966D-45F8-8816-5DB042624032}">
      <dgm:prSet/>
      <dgm:spPr/>
      <dgm:t>
        <a:bodyPr/>
        <a:lstStyle/>
        <a:p>
          <a:endParaRPr lang="ru-RU"/>
        </a:p>
      </dgm:t>
    </dgm:pt>
    <dgm:pt modelId="{2FB6B7C7-1530-4B10-977C-4D7562A4E27C}" type="parTrans" cxnId="{5215CAA7-966D-45F8-8816-5DB042624032}">
      <dgm:prSet/>
      <dgm:spPr/>
      <dgm:t>
        <a:bodyPr/>
        <a:lstStyle/>
        <a:p>
          <a:endParaRPr lang="ru-RU"/>
        </a:p>
      </dgm:t>
    </dgm:pt>
    <dgm:pt modelId="{45893A87-D7A5-495E-9BCE-3D85C9A4B162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ВЦП «Развитие системы образования Ольховского муниципального района  2014-2016гг.» 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24652,1  тыс. руб.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53BE279-E6AB-4097-9500-80A91B8EC845}" type="parTrans" cxnId="{8A007CC3-8723-4F4D-BD11-5DCA2664D596}">
      <dgm:prSet/>
      <dgm:spPr/>
      <dgm:t>
        <a:bodyPr/>
        <a:lstStyle/>
        <a:p>
          <a:endParaRPr lang="ru-RU"/>
        </a:p>
      </dgm:t>
    </dgm:pt>
    <dgm:pt modelId="{29C55122-9CC4-466B-9E9B-5940F15280B6}" type="sibTrans" cxnId="{8A007CC3-8723-4F4D-BD11-5DCA2664D596}">
      <dgm:prSet/>
      <dgm:spPr/>
      <dgm:t>
        <a:bodyPr/>
        <a:lstStyle/>
        <a:p>
          <a:endParaRPr lang="ru-RU"/>
        </a:p>
      </dgm:t>
    </dgm:pt>
    <dgm:pt modelId="{7B753CF1-4D80-4C0B-B53B-AD8D3C18361E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МЦП « Обеспечение безопасности образовательных организаций 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2015-2017 гг.»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320,0 тыс. руб.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6CE9ECF2-CB9F-4143-8441-C3F2D5D25F45}" type="parTrans" cxnId="{10DAD211-DCD0-4AC1-B256-F736545301AA}">
      <dgm:prSet/>
      <dgm:spPr/>
      <dgm:t>
        <a:bodyPr/>
        <a:lstStyle/>
        <a:p>
          <a:endParaRPr lang="ru-RU"/>
        </a:p>
      </dgm:t>
    </dgm:pt>
    <dgm:pt modelId="{09C49EB4-8C23-4A05-9319-62E96FB6975B}" type="sibTrans" cxnId="{10DAD211-DCD0-4AC1-B256-F736545301AA}">
      <dgm:prSet/>
      <dgm:spPr/>
      <dgm:t>
        <a:bodyPr/>
        <a:lstStyle/>
        <a:p>
          <a:endParaRPr lang="ru-RU"/>
        </a:p>
      </dgm:t>
    </dgm:pt>
    <dgm:pt modelId="{30C35C4E-342A-4A1F-886B-2B0A5BC69778}">
      <dgm:prSet custT="1"/>
      <dgm:spPr/>
      <dgm:t>
        <a:bodyPr/>
        <a:lstStyle/>
        <a:p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Непрограммные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 расходы 1331,7 тыс. руб. 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B2498A40-AB81-48B6-9B8D-7A524141DE65}" type="parTrans" cxnId="{85A5376E-300F-417A-8697-2B937F537267}">
      <dgm:prSet/>
      <dgm:spPr/>
      <dgm:t>
        <a:bodyPr/>
        <a:lstStyle/>
        <a:p>
          <a:endParaRPr lang="ru-RU"/>
        </a:p>
      </dgm:t>
    </dgm:pt>
    <dgm:pt modelId="{9DA5903E-D381-4D30-B79E-FA50EA535ACF}" type="sibTrans" cxnId="{85A5376E-300F-417A-8697-2B937F537267}">
      <dgm:prSet/>
      <dgm:spPr/>
      <dgm:t>
        <a:bodyPr/>
        <a:lstStyle/>
        <a:p>
          <a:endParaRPr lang="ru-RU"/>
        </a:p>
      </dgm:t>
    </dgm:pt>
    <dgm:pt modelId="{9FCDBFAE-A590-44F1-BB9D-1B41470AB4E6}" type="pres">
      <dgm:prSet presAssocID="{33BE0E74-43CA-4431-8FEA-7275ABF766D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82F1CE9-662F-40B6-AF5D-5A7F0B5AA630}" type="pres">
      <dgm:prSet presAssocID="{6B312331-7968-41F3-844C-DC5D118DF26B}" presName="root" presStyleCnt="0"/>
      <dgm:spPr/>
    </dgm:pt>
    <dgm:pt modelId="{5DF0A921-DA50-4889-8EE9-D7EDF9FCEE9E}" type="pres">
      <dgm:prSet presAssocID="{6B312331-7968-41F3-844C-DC5D118DF26B}" presName="rootComposite" presStyleCnt="0"/>
      <dgm:spPr/>
    </dgm:pt>
    <dgm:pt modelId="{6BDA4B8D-D7E5-46E6-B27B-4CFD86186329}" type="pres">
      <dgm:prSet presAssocID="{6B312331-7968-41F3-844C-DC5D118DF26B}" presName="rootText" presStyleLbl="node1" presStyleIdx="0" presStyleCnt="2" custScaleX="282404" custScaleY="87739" custLinFactNeighborX="4761" custLinFactNeighborY="-14828"/>
      <dgm:spPr/>
      <dgm:t>
        <a:bodyPr/>
        <a:lstStyle/>
        <a:p>
          <a:endParaRPr lang="ru-RU"/>
        </a:p>
      </dgm:t>
    </dgm:pt>
    <dgm:pt modelId="{B97F5378-19DE-434A-A216-A21D1F91BBB2}" type="pres">
      <dgm:prSet presAssocID="{6B312331-7968-41F3-844C-DC5D118DF26B}" presName="rootConnector" presStyleLbl="node1" presStyleIdx="0" presStyleCnt="2"/>
      <dgm:spPr/>
      <dgm:t>
        <a:bodyPr/>
        <a:lstStyle/>
        <a:p>
          <a:endParaRPr lang="ru-RU"/>
        </a:p>
      </dgm:t>
    </dgm:pt>
    <dgm:pt modelId="{4F5DA7A4-37F2-4576-8AFD-41037FF25232}" type="pres">
      <dgm:prSet presAssocID="{6B312331-7968-41F3-844C-DC5D118DF26B}" presName="childShape" presStyleCnt="0"/>
      <dgm:spPr/>
    </dgm:pt>
    <dgm:pt modelId="{A6B7687A-8384-4C55-AF16-EA0C02E7BE89}" type="pres">
      <dgm:prSet presAssocID="{953BE279-E6AB-4097-9500-80A91B8EC845}" presName="Name13" presStyleLbl="parChTrans1D2" presStyleIdx="0" presStyleCnt="6"/>
      <dgm:spPr/>
      <dgm:t>
        <a:bodyPr/>
        <a:lstStyle/>
        <a:p>
          <a:endParaRPr lang="ru-RU"/>
        </a:p>
      </dgm:t>
    </dgm:pt>
    <dgm:pt modelId="{281B4B76-63A1-46E1-9889-639845F0CF53}" type="pres">
      <dgm:prSet presAssocID="{45893A87-D7A5-495E-9BCE-3D85C9A4B162}" presName="childText" presStyleLbl="bgAcc1" presStyleIdx="0" presStyleCnt="6" custScaleX="301076" custScaleY="109963" custLinFactNeighborX="-7716" custLinFactNeighborY="79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0A3E40-871A-48F2-9326-EF59EE171241}" type="pres">
      <dgm:prSet presAssocID="{CD0AF017-8827-4DBC-A2FB-A725DFA9EE03}" presName="Name13" presStyleLbl="parChTrans1D2" presStyleIdx="1" presStyleCnt="6"/>
      <dgm:spPr/>
      <dgm:t>
        <a:bodyPr/>
        <a:lstStyle/>
        <a:p>
          <a:endParaRPr lang="ru-RU"/>
        </a:p>
      </dgm:t>
    </dgm:pt>
    <dgm:pt modelId="{D19189F8-5B7E-4014-98F9-910DB41F6444}" type="pres">
      <dgm:prSet presAssocID="{5B20930E-E840-4A83-B52A-A8782B6155A4}" presName="childText" presStyleLbl="bgAcc1" presStyleIdx="1" presStyleCnt="6" custScaleX="302423" custScaleY="142107" custLinFactNeighborX="-7716" custLinFactNeighborY="24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F5454D-A214-40A8-90B0-A577AD215164}" type="pres">
      <dgm:prSet presAssocID="{6CE9ECF2-CB9F-4143-8441-C3F2D5D25F45}" presName="Name13" presStyleLbl="parChTrans1D2" presStyleIdx="2" presStyleCnt="6"/>
      <dgm:spPr/>
      <dgm:t>
        <a:bodyPr/>
        <a:lstStyle/>
        <a:p>
          <a:endParaRPr lang="ru-RU"/>
        </a:p>
      </dgm:t>
    </dgm:pt>
    <dgm:pt modelId="{6360E4B5-6F32-41E1-A992-0CBC45D986EE}" type="pres">
      <dgm:prSet presAssocID="{7B753CF1-4D80-4C0B-B53B-AD8D3C18361E}" presName="childText" presStyleLbl="bgAcc1" presStyleIdx="2" presStyleCnt="6" custScaleX="298343" custScaleY="136415" custLinFactNeighborX="-2696" custLinFactNeighborY="-27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BD3654-795C-4F72-8ECF-3EEF5F933955}" type="pres">
      <dgm:prSet presAssocID="{B2498A40-AB81-48B6-9B8D-7A524141DE65}" presName="Name13" presStyleLbl="parChTrans1D2" presStyleIdx="3" presStyleCnt="6"/>
      <dgm:spPr/>
      <dgm:t>
        <a:bodyPr/>
        <a:lstStyle/>
        <a:p>
          <a:endParaRPr lang="ru-RU"/>
        </a:p>
      </dgm:t>
    </dgm:pt>
    <dgm:pt modelId="{576E5316-B0C9-4893-9394-B6B2E3425B46}" type="pres">
      <dgm:prSet presAssocID="{30C35C4E-342A-4A1F-886B-2B0A5BC69778}" presName="childText" presStyleLbl="bgAcc1" presStyleIdx="3" presStyleCnt="6" custScaleX="298249" custScaleY="69483" custLinFactNeighborX="-2696" custLinFactNeighborY="-55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5ADDFF-27CD-4A90-ACAA-F3B0DCF4EDAF}" type="pres">
      <dgm:prSet presAssocID="{2FB69077-D308-4875-9AE1-778EDA0C9B8E}" presName="root" presStyleCnt="0"/>
      <dgm:spPr/>
    </dgm:pt>
    <dgm:pt modelId="{7CCBEDA0-E488-4AF9-B354-04B80BCCD9A7}" type="pres">
      <dgm:prSet presAssocID="{2FB69077-D308-4875-9AE1-778EDA0C9B8E}" presName="rootComposite" presStyleCnt="0"/>
      <dgm:spPr/>
    </dgm:pt>
    <dgm:pt modelId="{BFA5AE56-E95C-41BB-B0BE-969FE756E77B}" type="pres">
      <dgm:prSet presAssocID="{2FB69077-D308-4875-9AE1-778EDA0C9B8E}" presName="rootText" presStyleLbl="node1" presStyleIdx="1" presStyleCnt="2" custScaleX="261765" custScaleY="89502" custLinFactNeighborX="4645" custLinFactNeighborY="-14828"/>
      <dgm:spPr/>
      <dgm:t>
        <a:bodyPr/>
        <a:lstStyle/>
        <a:p>
          <a:endParaRPr lang="ru-RU"/>
        </a:p>
      </dgm:t>
    </dgm:pt>
    <dgm:pt modelId="{26B3A093-37CF-41B7-9AA8-357DA92E2A76}" type="pres">
      <dgm:prSet presAssocID="{2FB69077-D308-4875-9AE1-778EDA0C9B8E}" presName="rootConnector" presStyleLbl="node1" presStyleIdx="1" presStyleCnt="2"/>
      <dgm:spPr/>
      <dgm:t>
        <a:bodyPr/>
        <a:lstStyle/>
        <a:p>
          <a:endParaRPr lang="ru-RU"/>
        </a:p>
      </dgm:t>
    </dgm:pt>
    <dgm:pt modelId="{B689B858-B876-45AE-820B-84CE473CA35E}" type="pres">
      <dgm:prSet presAssocID="{2FB69077-D308-4875-9AE1-778EDA0C9B8E}" presName="childShape" presStyleCnt="0"/>
      <dgm:spPr/>
    </dgm:pt>
    <dgm:pt modelId="{3B5E27EF-C137-4AEE-8D3E-C7991544804E}" type="pres">
      <dgm:prSet presAssocID="{4719B5A6-DF89-4B88-AF7B-A6E9D2F08A23}" presName="Name13" presStyleLbl="parChTrans1D2" presStyleIdx="4" presStyleCnt="6"/>
      <dgm:spPr/>
      <dgm:t>
        <a:bodyPr/>
        <a:lstStyle/>
        <a:p>
          <a:endParaRPr lang="ru-RU"/>
        </a:p>
      </dgm:t>
    </dgm:pt>
    <dgm:pt modelId="{7DE5C0D1-96DB-4FC4-84B7-8F4714DCDBF7}" type="pres">
      <dgm:prSet presAssocID="{844F062A-DD82-4CE7-A1C3-36B80498B2F8}" presName="childText" presStyleLbl="bgAcc1" presStyleIdx="4" presStyleCnt="6" custScaleX="296827" custScaleY="176574" custLinFactNeighborX="3586" custLinFactNeighborY="162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C7F6AC-9FA5-4B6A-AE9C-FAE8665C6FC2}" type="pres">
      <dgm:prSet presAssocID="{DC2162EA-4F21-41C2-8E1E-26AF5E5516A6}" presName="Name13" presStyleLbl="parChTrans1D2" presStyleIdx="5" presStyleCnt="6"/>
      <dgm:spPr/>
      <dgm:t>
        <a:bodyPr/>
        <a:lstStyle/>
        <a:p>
          <a:endParaRPr lang="ru-RU"/>
        </a:p>
      </dgm:t>
    </dgm:pt>
    <dgm:pt modelId="{BCF5A377-FA75-4589-B7D3-E071BB6788FB}" type="pres">
      <dgm:prSet presAssocID="{67747529-0ED3-4B65-9E5A-8BEC947DE086}" presName="childText" presStyleLbl="bgAcc1" presStyleIdx="5" presStyleCnt="6" custScaleX="299450" custScaleY="184013" custLinFactNeighborX="19770" custLinFactNeighborY="532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A5376E-300F-417A-8697-2B937F537267}" srcId="{6B312331-7968-41F3-844C-DC5D118DF26B}" destId="{30C35C4E-342A-4A1F-886B-2B0A5BC69778}" srcOrd="3" destOrd="0" parTransId="{B2498A40-AB81-48B6-9B8D-7A524141DE65}" sibTransId="{9DA5903E-D381-4D30-B79E-FA50EA535ACF}"/>
    <dgm:cxn modelId="{17A073A0-F235-4883-A4DB-6E4BD67139D6}" type="presOf" srcId="{33BE0E74-43CA-4431-8FEA-7275ABF766DA}" destId="{9FCDBFAE-A590-44F1-BB9D-1B41470AB4E6}" srcOrd="0" destOrd="0" presId="urn:microsoft.com/office/officeart/2005/8/layout/hierarchy3"/>
    <dgm:cxn modelId="{C0C0C89F-F178-4850-9C64-8EBC7B7B0903}" type="presOf" srcId="{2FB69077-D308-4875-9AE1-778EDA0C9B8E}" destId="{26B3A093-37CF-41B7-9AA8-357DA92E2A76}" srcOrd="1" destOrd="0" presId="urn:microsoft.com/office/officeart/2005/8/layout/hierarchy3"/>
    <dgm:cxn modelId="{C487FAE4-0908-42B8-937B-EBE7B9CABF8E}" type="presOf" srcId="{6B312331-7968-41F3-844C-DC5D118DF26B}" destId="{6BDA4B8D-D7E5-46E6-B27B-4CFD86186329}" srcOrd="0" destOrd="0" presId="urn:microsoft.com/office/officeart/2005/8/layout/hierarchy3"/>
    <dgm:cxn modelId="{A07D898C-6CE4-404A-ADA6-B102BB43D20A}" type="presOf" srcId="{6CE9ECF2-CB9F-4143-8441-C3F2D5D25F45}" destId="{58F5454D-A214-40A8-90B0-A577AD215164}" srcOrd="0" destOrd="0" presId="urn:microsoft.com/office/officeart/2005/8/layout/hierarchy3"/>
    <dgm:cxn modelId="{F1DC47D6-7935-40B0-B972-443FCE6B6121}" srcId="{33BE0E74-43CA-4431-8FEA-7275ABF766DA}" destId="{6B312331-7968-41F3-844C-DC5D118DF26B}" srcOrd="0" destOrd="0" parTransId="{A493C20B-6D21-4EFF-A863-16CA7B793430}" sibTransId="{F8291705-E166-4EDD-AB49-2840C5A0311B}"/>
    <dgm:cxn modelId="{8A007CC3-8723-4F4D-BD11-5DCA2664D596}" srcId="{6B312331-7968-41F3-844C-DC5D118DF26B}" destId="{45893A87-D7A5-495E-9BCE-3D85C9A4B162}" srcOrd="0" destOrd="0" parTransId="{953BE279-E6AB-4097-9500-80A91B8EC845}" sibTransId="{29C55122-9CC4-466B-9E9B-5940F15280B6}"/>
    <dgm:cxn modelId="{8AEB5128-CEE4-476E-8794-C00007986A3F}" srcId="{2FB69077-D308-4875-9AE1-778EDA0C9B8E}" destId="{67747529-0ED3-4B65-9E5A-8BEC947DE086}" srcOrd="1" destOrd="0" parTransId="{DC2162EA-4F21-41C2-8E1E-26AF5E5516A6}" sibTransId="{C9A4182D-2AF5-43C6-B13F-964F247CE6C0}"/>
    <dgm:cxn modelId="{5215CAA7-966D-45F8-8816-5DB042624032}" srcId="{33BE0E74-43CA-4431-8FEA-7275ABF766DA}" destId="{2FB69077-D308-4875-9AE1-778EDA0C9B8E}" srcOrd="1" destOrd="0" parTransId="{2FB6B7C7-1530-4B10-977C-4D7562A4E27C}" sibTransId="{925CE2D4-D3EB-428B-AF99-E003A1ED6B32}"/>
    <dgm:cxn modelId="{4A19BC0D-2DEE-4E66-9C7D-0755CE5B034D}" type="presOf" srcId="{B2498A40-AB81-48B6-9B8D-7A524141DE65}" destId="{B2BD3654-795C-4F72-8ECF-3EEF5F933955}" srcOrd="0" destOrd="0" presId="urn:microsoft.com/office/officeart/2005/8/layout/hierarchy3"/>
    <dgm:cxn modelId="{5D5E8E2D-3113-4EA9-B89F-8A61593E3B29}" type="presOf" srcId="{30C35C4E-342A-4A1F-886B-2B0A5BC69778}" destId="{576E5316-B0C9-4893-9394-B6B2E3425B46}" srcOrd="0" destOrd="0" presId="urn:microsoft.com/office/officeart/2005/8/layout/hierarchy3"/>
    <dgm:cxn modelId="{F19F4454-DECB-431D-91C3-4473A12EF9EE}" type="presOf" srcId="{5B20930E-E840-4A83-B52A-A8782B6155A4}" destId="{D19189F8-5B7E-4014-98F9-910DB41F6444}" srcOrd="0" destOrd="0" presId="urn:microsoft.com/office/officeart/2005/8/layout/hierarchy3"/>
    <dgm:cxn modelId="{0B999E7A-DAA5-4891-B7A2-FB4F1DE4DBE2}" type="presOf" srcId="{67747529-0ED3-4B65-9E5A-8BEC947DE086}" destId="{BCF5A377-FA75-4589-B7D3-E071BB6788FB}" srcOrd="0" destOrd="0" presId="urn:microsoft.com/office/officeart/2005/8/layout/hierarchy3"/>
    <dgm:cxn modelId="{AF4DA89D-5213-4969-8F3A-3335B0476510}" type="presOf" srcId="{953BE279-E6AB-4097-9500-80A91B8EC845}" destId="{A6B7687A-8384-4C55-AF16-EA0C02E7BE89}" srcOrd="0" destOrd="0" presId="urn:microsoft.com/office/officeart/2005/8/layout/hierarchy3"/>
    <dgm:cxn modelId="{6117F74E-1AB0-4CF4-A5F4-2F32068614DF}" type="presOf" srcId="{CD0AF017-8827-4DBC-A2FB-A725DFA9EE03}" destId="{E40A3E40-871A-48F2-9326-EF59EE171241}" srcOrd="0" destOrd="0" presId="urn:microsoft.com/office/officeart/2005/8/layout/hierarchy3"/>
    <dgm:cxn modelId="{2C8AF05A-7DDA-40B3-BCAD-0B830451481D}" type="presOf" srcId="{844F062A-DD82-4CE7-A1C3-36B80498B2F8}" destId="{7DE5C0D1-96DB-4FC4-84B7-8F4714DCDBF7}" srcOrd="0" destOrd="0" presId="urn:microsoft.com/office/officeart/2005/8/layout/hierarchy3"/>
    <dgm:cxn modelId="{622D210B-2D6A-4B63-BE8F-06CEECC89864}" type="presOf" srcId="{7B753CF1-4D80-4C0B-B53B-AD8D3C18361E}" destId="{6360E4B5-6F32-41E1-A992-0CBC45D986EE}" srcOrd="0" destOrd="0" presId="urn:microsoft.com/office/officeart/2005/8/layout/hierarchy3"/>
    <dgm:cxn modelId="{01ACE0EB-7C30-4155-85C2-B3BE917776F0}" type="presOf" srcId="{45893A87-D7A5-495E-9BCE-3D85C9A4B162}" destId="{281B4B76-63A1-46E1-9889-639845F0CF53}" srcOrd="0" destOrd="0" presId="urn:microsoft.com/office/officeart/2005/8/layout/hierarchy3"/>
    <dgm:cxn modelId="{B979DAD7-9E39-4573-9323-40CFAEF05428}" srcId="{6B312331-7968-41F3-844C-DC5D118DF26B}" destId="{5B20930E-E840-4A83-B52A-A8782B6155A4}" srcOrd="1" destOrd="0" parTransId="{CD0AF017-8827-4DBC-A2FB-A725DFA9EE03}" sibTransId="{B6BB4942-9EB5-4AA3-8C83-2B9762548B85}"/>
    <dgm:cxn modelId="{8E935CA0-CAD9-4A0E-9664-8CCFF65F137E}" type="presOf" srcId="{2FB69077-D308-4875-9AE1-778EDA0C9B8E}" destId="{BFA5AE56-E95C-41BB-B0BE-969FE756E77B}" srcOrd="0" destOrd="0" presId="urn:microsoft.com/office/officeart/2005/8/layout/hierarchy3"/>
    <dgm:cxn modelId="{87541966-2E6D-47A1-8E81-CEDEB618CD80}" type="presOf" srcId="{4719B5A6-DF89-4B88-AF7B-A6E9D2F08A23}" destId="{3B5E27EF-C137-4AEE-8D3E-C7991544804E}" srcOrd="0" destOrd="0" presId="urn:microsoft.com/office/officeart/2005/8/layout/hierarchy3"/>
    <dgm:cxn modelId="{2718916C-4772-4202-8295-83963E93239A}" type="presOf" srcId="{DC2162EA-4F21-41C2-8E1E-26AF5E5516A6}" destId="{C8C7F6AC-9FA5-4B6A-AE9C-FAE8665C6FC2}" srcOrd="0" destOrd="0" presId="urn:microsoft.com/office/officeart/2005/8/layout/hierarchy3"/>
    <dgm:cxn modelId="{EDAC59B2-1829-460E-9194-713D871F2B54}" srcId="{2FB69077-D308-4875-9AE1-778EDA0C9B8E}" destId="{844F062A-DD82-4CE7-A1C3-36B80498B2F8}" srcOrd="0" destOrd="0" parTransId="{4719B5A6-DF89-4B88-AF7B-A6E9D2F08A23}" sibTransId="{C06F3E72-75C3-454D-8E97-DCEBEF5D7F5C}"/>
    <dgm:cxn modelId="{10DAD211-DCD0-4AC1-B256-F736545301AA}" srcId="{6B312331-7968-41F3-844C-DC5D118DF26B}" destId="{7B753CF1-4D80-4C0B-B53B-AD8D3C18361E}" srcOrd="2" destOrd="0" parTransId="{6CE9ECF2-CB9F-4143-8441-C3F2D5D25F45}" sibTransId="{09C49EB4-8C23-4A05-9319-62E96FB6975B}"/>
    <dgm:cxn modelId="{131C26B0-547C-4B22-9D3D-A7655A9EE66F}" type="presOf" srcId="{6B312331-7968-41F3-844C-DC5D118DF26B}" destId="{B97F5378-19DE-434A-A216-A21D1F91BBB2}" srcOrd="1" destOrd="0" presId="urn:microsoft.com/office/officeart/2005/8/layout/hierarchy3"/>
    <dgm:cxn modelId="{C8529453-E153-41A9-A880-7E80421F7115}" type="presParOf" srcId="{9FCDBFAE-A590-44F1-BB9D-1B41470AB4E6}" destId="{082F1CE9-662F-40B6-AF5D-5A7F0B5AA630}" srcOrd="0" destOrd="0" presId="urn:microsoft.com/office/officeart/2005/8/layout/hierarchy3"/>
    <dgm:cxn modelId="{0740E13A-32C6-4A08-8A8D-C6BDE8BBA008}" type="presParOf" srcId="{082F1CE9-662F-40B6-AF5D-5A7F0B5AA630}" destId="{5DF0A921-DA50-4889-8EE9-D7EDF9FCEE9E}" srcOrd="0" destOrd="0" presId="urn:microsoft.com/office/officeart/2005/8/layout/hierarchy3"/>
    <dgm:cxn modelId="{6C97515F-1948-4A27-9832-182303831FB5}" type="presParOf" srcId="{5DF0A921-DA50-4889-8EE9-D7EDF9FCEE9E}" destId="{6BDA4B8D-D7E5-46E6-B27B-4CFD86186329}" srcOrd="0" destOrd="0" presId="urn:microsoft.com/office/officeart/2005/8/layout/hierarchy3"/>
    <dgm:cxn modelId="{B5A248D4-D17F-40CC-9736-E7C6F1492573}" type="presParOf" srcId="{5DF0A921-DA50-4889-8EE9-D7EDF9FCEE9E}" destId="{B97F5378-19DE-434A-A216-A21D1F91BBB2}" srcOrd="1" destOrd="0" presId="urn:microsoft.com/office/officeart/2005/8/layout/hierarchy3"/>
    <dgm:cxn modelId="{279185BF-80FB-4190-8E0B-CBF39CC3F6BF}" type="presParOf" srcId="{082F1CE9-662F-40B6-AF5D-5A7F0B5AA630}" destId="{4F5DA7A4-37F2-4576-8AFD-41037FF25232}" srcOrd="1" destOrd="0" presId="urn:microsoft.com/office/officeart/2005/8/layout/hierarchy3"/>
    <dgm:cxn modelId="{7382F1B0-C6F9-435A-A38F-05914F203DC9}" type="presParOf" srcId="{4F5DA7A4-37F2-4576-8AFD-41037FF25232}" destId="{A6B7687A-8384-4C55-AF16-EA0C02E7BE89}" srcOrd="0" destOrd="0" presId="urn:microsoft.com/office/officeart/2005/8/layout/hierarchy3"/>
    <dgm:cxn modelId="{B9B0699F-A4B8-4DB8-9A54-839A8F441812}" type="presParOf" srcId="{4F5DA7A4-37F2-4576-8AFD-41037FF25232}" destId="{281B4B76-63A1-46E1-9889-639845F0CF53}" srcOrd="1" destOrd="0" presId="urn:microsoft.com/office/officeart/2005/8/layout/hierarchy3"/>
    <dgm:cxn modelId="{E4C1A30C-5A47-402C-88BE-7760948007B0}" type="presParOf" srcId="{4F5DA7A4-37F2-4576-8AFD-41037FF25232}" destId="{E40A3E40-871A-48F2-9326-EF59EE171241}" srcOrd="2" destOrd="0" presId="urn:microsoft.com/office/officeart/2005/8/layout/hierarchy3"/>
    <dgm:cxn modelId="{581A1C95-1626-49BF-B70C-6FB8B02B7C14}" type="presParOf" srcId="{4F5DA7A4-37F2-4576-8AFD-41037FF25232}" destId="{D19189F8-5B7E-4014-98F9-910DB41F6444}" srcOrd="3" destOrd="0" presId="urn:microsoft.com/office/officeart/2005/8/layout/hierarchy3"/>
    <dgm:cxn modelId="{E1D761AB-8904-4D97-84F9-A54CB9555CA1}" type="presParOf" srcId="{4F5DA7A4-37F2-4576-8AFD-41037FF25232}" destId="{58F5454D-A214-40A8-90B0-A577AD215164}" srcOrd="4" destOrd="0" presId="urn:microsoft.com/office/officeart/2005/8/layout/hierarchy3"/>
    <dgm:cxn modelId="{F956C7E8-70FB-4FD2-ABDC-3ACFA827F836}" type="presParOf" srcId="{4F5DA7A4-37F2-4576-8AFD-41037FF25232}" destId="{6360E4B5-6F32-41E1-A992-0CBC45D986EE}" srcOrd="5" destOrd="0" presId="urn:microsoft.com/office/officeart/2005/8/layout/hierarchy3"/>
    <dgm:cxn modelId="{EA823046-A84C-417F-9A62-CEDCFDFB6A26}" type="presParOf" srcId="{4F5DA7A4-37F2-4576-8AFD-41037FF25232}" destId="{B2BD3654-795C-4F72-8ECF-3EEF5F933955}" srcOrd="6" destOrd="0" presId="urn:microsoft.com/office/officeart/2005/8/layout/hierarchy3"/>
    <dgm:cxn modelId="{A7B31E65-52DF-458A-896A-0CAEFA749864}" type="presParOf" srcId="{4F5DA7A4-37F2-4576-8AFD-41037FF25232}" destId="{576E5316-B0C9-4893-9394-B6B2E3425B46}" srcOrd="7" destOrd="0" presId="urn:microsoft.com/office/officeart/2005/8/layout/hierarchy3"/>
    <dgm:cxn modelId="{A963CA87-50BD-4D5D-A742-D48CEF908F69}" type="presParOf" srcId="{9FCDBFAE-A590-44F1-BB9D-1B41470AB4E6}" destId="{745ADDFF-27CD-4A90-ACAA-F3B0DCF4EDAF}" srcOrd="1" destOrd="0" presId="urn:microsoft.com/office/officeart/2005/8/layout/hierarchy3"/>
    <dgm:cxn modelId="{43E7CA9A-332C-476D-9DAA-C36865B4AFD6}" type="presParOf" srcId="{745ADDFF-27CD-4A90-ACAA-F3B0DCF4EDAF}" destId="{7CCBEDA0-E488-4AF9-B354-04B80BCCD9A7}" srcOrd="0" destOrd="0" presId="urn:microsoft.com/office/officeart/2005/8/layout/hierarchy3"/>
    <dgm:cxn modelId="{9530EE4E-FCEB-4A21-B58C-E06661891023}" type="presParOf" srcId="{7CCBEDA0-E488-4AF9-B354-04B80BCCD9A7}" destId="{BFA5AE56-E95C-41BB-B0BE-969FE756E77B}" srcOrd="0" destOrd="0" presId="urn:microsoft.com/office/officeart/2005/8/layout/hierarchy3"/>
    <dgm:cxn modelId="{3C4CBD27-7430-4702-8782-5FE7246FEEE0}" type="presParOf" srcId="{7CCBEDA0-E488-4AF9-B354-04B80BCCD9A7}" destId="{26B3A093-37CF-41B7-9AA8-357DA92E2A76}" srcOrd="1" destOrd="0" presId="urn:microsoft.com/office/officeart/2005/8/layout/hierarchy3"/>
    <dgm:cxn modelId="{CA1A4262-FE5F-4D08-9803-15E7F429449F}" type="presParOf" srcId="{745ADDFF-27CD-4A90-ACAA-F3B0DCF4EDAF}" destId="{B689B858-B876-45AE-820B-84CE473CA35E}" srcOrd="1" destOrd="0" presId="urn:microsoft.com/office/officeart/2005/8/layout/hierarchy3"/>
    <dgm:cxn modelId="{CBF60321-C578-4A08-BD7E-D662F0118DAF}" type="presParOf" srcId="{B689B858-B876-45AE-820B-84CE473CA35E}" destId="{3B5E27EF-C137-4AEE-8D3E-C7991544804E}" srcOrd="0" destOrd="0" presId="urn:microsoft.com/office/officeart/2005/8/layout/hierarchy3"/>
    <dgm:cxn modelId="{7B18DC32-454D-47C6-BA9E-46D323003EF7}" type="presParOf" srcId="{B689B858-B876-45AE-820B-84CE473CA35E}" destId="{7DE5C0D1-96DB-4FC4-84B7-8F4714DCDBF7}" srcOrd="1" destOrd="0" presId="urn:microsoft.com/office/officeart/2005/8/layout/hierarchy3"/>
    <dgm:cxn modelId="{141BDCD8-309A-4DE0-B831-14DB12C1FDA6}" type="presParOf" srcId="{B689B858-B876-45AE-820B-84CE473CA35E}" destId="{C8C7F6AC-9FA5-4B6A-AE9C-FAE8665C6FC2}" srcOrd="2" destOrd="0" presId="urn:microsoft.com/office/officeart/2005/8/layout/hierarchy3"/>
    <dgm:cxn modelId="{ADE0E74C-D83C-4BDD-A720-B47CEEB5A7D7}" type="presParOf" srcId="{B689B858-B876-45AE-820B-84CE473CA35E}" destId="{BCF5A377-FA75-4589-B7D3-E071BB6788FB}" srcOrd="3" destOrd="0" presId="urn:microsoft.com/office/officeart/2005/8/layout/hierarchy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F3244A-DA8D-4A48-B8A3-4B335B701C07}" type="doc">
      <dgm:prSet loTypeId="urn:microsoft.com/office/officeart/2005/8/layout/hierarchy4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6FB2D1FF-E01E-4831-9BEE-445B556214F4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ВЦП «Организация библиотечного обслуживания населения Ольховского муниципального района на 2015-2017гг»  -3916,6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F7B80E6-E479-46F3-B1CF-FD2102A8F5AF}" type="parTrans" cxnId="{0FB808F1-22D8-4041-AC86-D997570A37BC}">
      <dgm:prSet/>
      <dgm:spPr/>
      <dgm:t>
        <a:bodyPr/>
        <a:lstStyle/>
        <a:p>
          <a:endParaRPr lang="ru-RU"/>
        </a:p>
      </dgm:t>
    </dgm:pt>
    <dgm:pt modelId="{64EB6757-78BF-4D62-AE2F-41655F2DC9D9}" type="sibTrans" cxnId="{0FB808F1-22D8-4041-AC86-D997570A37BC}">
      <dgm:prSet/>
      <dgm:spPr/>
      <dgm:t>
        <a:bodyPr/>
        <a:lstStyle/>
        <a:p>
          <a:endParaRPr lang="ru-RU"/>
        </a:p>
      </dgm:t>
    </dgm:pt>
    <dgm:pt modelId="{63997684-FEB8-470B-8874-3D22AE1BD8ED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ВЦП «Комплектование книжного фонда центральной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межпоселен-ческой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библиотеки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им.Н,Ф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Рыбалкина Ольховского муниципального района на </a:t>
          </a:r>
        </a:p>
        <a:p>
          <a:pPr>
            <a:spcAft>
              <a:spcPts val="840"/>
            </a:spcAft>
          </a:pP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2015-2017гг» </a:t>
          </a:r>
        </a:p>
        <a:p>
          <a:pPr>
            <a:spcAft>
              <a:spcPts val="840"/>
            </a:spcAft>
          </a:pP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- 55,3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B9A400C-5E7C-4E13-A12D-1FB36A0EDD73}" type="parTrans" cxnId="{BFF5D7AC-626B-4964-8BA7-9FE6908DE879}">
      <dgm:prSet/>
      <dgm:spPr/>
      <dgm:t>
        <a:bodyPr/>
        <a:lstStyle/>
        <a:p>
          <a:endParaRPr lang="ru-RU"/>
        </a:p>
      </dgm:t>
    </dgm:pt>
    <dgm:pt modelId="{49F3CA05-8150-4AF2-9C1F-CFBAEFC0302B}" type="sibTrans" cxnId="{BFF5D7AC-626B-4964-8BA7-9FE6908DE879}">
      <dgm:prSet/>
      <dgm:spPr/>
      <dgm:t>
        <a:bodyPr/>
        <a:lstStyle/>
        <a:p>
          <a:endParaRPr lang="ru-RU"/>
        </a:p>
      </dgm:t>
    </dgm:pt>
    <dgm:pt modelId="{E53F2954-6AB5-4768-A0B9-1FB365DBD6D4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Прочие мероприятия в области культуры </a:t>
          </a:r>
        </a:p>
        <a:p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 2909,5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A14C6BA-B3DC-4923-9028-9682F7CA805E}" type="parTrans" cxnId="{7015128A-D775-4C6D-B433-FD4BF1402A93}">
      <dgm:prSet/>
      <dgm:spPr/>
      <dgm:t>
        <a:bodyPr/>
        <a:lstStyle/>
        <a:p>
          <a:endParaRPr lang="ru-RU"/>
        </a:p>
      </dgm:t>
    </dgm:pt>
    <dgm:pt modelId="{0FB743D3-9164-40B2-B2C8-934297CFF138}" type="sibTrans" cxnId="{7015128A-D775-4C6D-B433-FD4BF1402A93}">
      <dgm:prSet/>
      <dgm:spPr/>
      <dgm:t>
        <a:bodyPr/>
        <a:lstStyle/>
        <a:p>
          <a:endParaRPr lang="ru-RU"/>
        </a:p>
      </dgm:t>
    </dgm:pt>
    <dgm:pt modelId="{6B3CC3C7-E4EB-4B5E-8FB2-731EC909A4D4}">
      <dgm:prSet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ВЦП «Основные направления развития культуры Ольховского муниципального района </a:t>
          </a:r>
        </a:p>
        <a:p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– 5456,1</a:t>
          </a:r>
          <a:endParaRPr lang="ru-RU" sz="2000" dirty="0">
            <a:solidFill>
              <a:schemeClr val="tx1"/>
            </a:solidFill>
          </a:endParaRPr>
        </a:p>
      </dgm:t>
    </dgm:pt>
    <dgm:pt modelId="{E6860B50-BF21-4B98-B655-9C7B8D78D07D}" type="parTrans" cxnId="{EC435C99-847E-43A9-A93C-F972BE26858A}">
      <dgm:prSet/>
      <dgm:spPr/>
      <dgm:t>
        <a:bodyPr/>
        <a:lstStyle/>
        <a:p>
          <a:endParaRPr lang="ru-RU"/>
        </a:p>
      </dgm:t>
    </dgm:pt>
    <dgm:pt modelId="{F576AC2A-9C79-4F29-B672-604073E0CC10}" type="sibTrans" cxnId="{EC435C99-847E-43A9-A93C-F972BE26858A}">
      <dgm:prSet/>
      <dgm:spPr/>
      <dgm:t>
        <a:bodyPr/>
        <a:lstStyle/>
        <a:p>
          <a:endParaRPr lang="ru-RU"/>
        </a:p>
      </dgm:t>
    </dgm:pt>
    <dgm:pt modelId="{8A52A77A-CEBA-4923-A72C-B4A4333FF32E}" type="pres">
      <dgm:prSet presAssocID="{39F3244A-DA8D-4A48-B8A3-4B335B701C0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8A1BB56-4AA4-4C9D-A8D3-D57337273EDC}" type="pres">
      <dgm:prSet presAssocID="{6FB2D1FF-E01E-4831-9BEE-445B556214F4}" presName="vertOne" presStyleCnt="0"/>
      <dgm:spPr/>
    </dgm:pt>
    <dgm:pt modelId="{DF9FCF23-B604-49B0-98D9-349E939E4768}" type="pres">
      <dgm:prSet presAssocID="{6FB2D1FF-E01E-4831-9BEE-445B556214F4}" presName="txOne" presStyleLbl="node0" presStyleIdx="0" presStyleCnt="4" custScaleX="1085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1B948F-71A5-4DB2-AA45-233FE4855BEC}" type="pres">
      <dgm:prSet presAssocID="{6FB2D1FF-E01E-4831-9BEE-445B556214F4}" presName="horzOne" presStyleCnt="0"/>
      <dgm:spPr/>
    </dgm:pt>
    <dgm:pt modelId="{7860CC2B-CB79-4CFE-BEA7-97CD048D65F8}" type="pres">
      <dgm:prSet presAssocID="{64EB6757-78BF-4D62-AE2F-41655F2DC9D9}" presName="sibSpaceOne" presStyleCnt="0"/>
      <dgm:spPr/>
    </dgm:pt>
    <dgm:pt modelId="{DDDA05C0-059C-49DE-8B5B-111360678BC0}" type="pres">
      <dgm:prSet presAssocID="{63997684-FEB8-470B-8874-3D22AE1BD8ED}" presName="vertOne" presStyleCnt="0"/>
      <dgm:spPr/>
    </dgm:pt>
    <dgm:pt modelId="{82F2DD22-2E8F-4D90-8C6C-505F722DB8E9}" type="pres">
      <dgm:prSet presAssocID="{63997684-FEB8-470B-8874-3D22AE1BD8ED}" presName="txOne" presStyleLbl="node0" presStyleIdx="1" presStyleCnt="4" custScaleX="1301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197B77E-7952-45F9-AB0D-0C4E88BA5807}" type="pres">
      <dgm:prSet presAssocID="{63997684-FEB8-470B-8874-3D22AE1BD8ED}" presName="horzOne" presStyleCnt="0"/>
      <dgm:spPr/>
    </dgm:pt>
    <dgm:pt modelId="{FB7A625F-15DE-4A1C-B1AD-EED8768FA5DD}" type="pres">
      <dgm:prSet presAssocID="{49F3CA05-8150-4AF2-9C1F-CFBAEFC0302B}" presName="sibSpaceOne" presStyleCnt="0"/>
      <dgm:spPr/>
    </dgm:pt>
    <dgm:pt modelId="{50955884-F1CC-4F21-A70E-D40C0D20EB56}" type="pres">
      <dgm:prSet presAssocID="{6B3CC3C7-E4EB-4B5E-8FB2-731EC909A4D4}" presName="vertOne" presStyleCnt="0"/>
      <dgm:spPr/>
    </dgm:pt>
    <dgm:pt modelId="{7F4AD0F2-B841-43D0-9B52-39E063E69766}" type="pres">
      <dgm:prSet presAssocID="{6B3CC3C7-E4EB-4B5E-8FB2-731EC909A4D4}" presName="txOne" presStyleLbl="node0" presStyleIdx="2" presStyleCnt="4" custScaleX="1001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FF5E3D-9726-4F9E-85D4-AA61052F0A08}" type="pres">
      <dgm:prSet presAssocID="{6B3CC3C7-E4EB-4B5E-8FB2-731EC909A4D4}" presName="horzOne" presStyleCnt="0"/>
      <dgm:spPr/>
    </dgm:pt>
    <dgm:pt modelId="{11A4EF31-89BC-439F-BB38-016B49CB09A0}" type="pres">
      <dgm:prSet presAssocID="{F576AC2A-9C79-4F29-B672-604073E0CC10}" presName="sibSpaceOne" presStyleCnt="0"/>
      <dgm:spPr/>
    </dgm:pt>
    <dgm:pt modelId="{CCDCD031-FFD8-46C1-BA44-35C5BE09F0FB}" type="pres">
      <dgm:prSet presAssocID="{E53F2954-6AB5-4768-A0B9-1FB365DBD6D4}" presName="vertOne" presStyleCnt="0"/>
      <dgm:spPr/>
    </dgm:pt>
    <dgm:pt modelId="{C69C52E9-CFCA-495C-9F4A-08C0B4477ECB}" type="pres">
      <dgm:prSet presAssocID="{E53F2954-6AB5-4768-A0B9-1FB365DBD6D4}" presName="txOne" presStyleLbl="node0" presStyleIdx="3" presStyleCnt="4" custScaleX="812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CD187A-20B5-473A-8E29-0EDDF74F221F}" type="pres">
      <dgm:prSet presAssocID="{E53F2954-6AB5-4768-A0B9-1FB365DBD6D4}" presName="horzOne" presStyleCnt="0"/>
      <dgm:spPr/>
    </dgm:pt>
  </dgm:ptLst>
  <dgm:cxnLst>
    <dgm:cxn modelId="{7015128A-D775-4C6D-B433-FD4BF1402A93}" srcId="{39F3244A-DA8D-4A48-B8A3-4B335B701C07}" destId="{E53F2954-6AB5-4768-A0B9-1FB365DBD6D4}" srcOrd="3" destOrd="0" parTransId="{EA14C6BA-B3DC-4923-9028-9682F7CA805E}" sibTransId="{0FB743D3-9164-40B2-B2C8-934297CFF138}"/>
    <dgm:cxn modelId="{E5165387-69A7-454E-BAEC-24AC8C861948}" type="presOf" srcId="{39F3244A-DA8D-4A48-B8A3-4B335B701C07}" destId="{8A52A77A-CEBA-4923-A72C-B4A4333FF32E}" srcOrd="0" destOrd="0" presId="urn:microsoft.com/office/officeart/2005/8/layout/hierarchy4"/>
    <dgm:cxn modelId="{0FB808F1-22D8-4041-AC86-D997570A37BC}" srcId="{39F3244A-DA8D-4A48-B8A3-4B335B701C07}" destId="{6FB2D1FF-E01E-4831-9BEE-445B556214F4}" srcOrd="0" destOrd="0" parTransId="{4F7B80E6-E479-46F3-B1CF-FD2102A8F5AF}" sibTransId="{64EB6757-78BF-4D62-AE2F-41655F2DC9D9}"/>
    <dgm:cxn modelId="{803F7129-5893-4DE0-9660-542B2A4531F6}" type="presOf" srcId="{6B3CC3C7-E4EB-4B5E-8FB2-731EC909A4D4}" destId="{7F4AD0F2-B841-43D0-9B52-39E063E69766}" srcOrd="0" destOrd="0" presId="urn:microsoft.com/office/officeart/2005/8/layout/hierarchy4"/>
    <dgm:cxn modelId="{8D72931B-877F-404E-ABBA-74178ED78B3F}" type="presOf" srcId="{63997684-FEB8-470B-8874-3D22AE1BD8ED}" destId="{82F2DD22-2E8F-4D90-8C6C-505F722DB8E9}" srcOrd="0" destOrd="0" presId="urn:microsoft.com/office/officeart/2005/8/layout/hierarchy4"/>
    <dgm:cxn modelId="{BFF5D7AC-626B-4964-8BA7-9FE6908DE879}" srcId="{39F3244A-DA8D-4A48-B8A3-4B335B701C07}" destId="{63997684-FEB8-470B-8874-3D22AE1BD8ED}" srcOrd="1" destOrd="0" parTransId="{3B9A400C-5E7C-4E13-A12D-1FB36A0EDD73}" sibTransId="{49F3CA05-8150-4AF2-9C1F-CFBAEFC0302B}"/>
    <dgm:cxn modelId="{5917A720-E450-4A42-8281-C801DD4A7365}" type="presOf" srcId="{E53F2954-6AB5-4768-A0B9-1FB365DBD6D4}" destId="{C69C52E9-CFCA-495C-9F4A-08C0B4477ECB}" srcOrd="0" destOrd="0" presId="urn:microsoft.com/office/officeart/2005/8/layout/hierarchy4"/>
    <dgm:cxn modelId="{33AC5623-9822-42D9-AFA5-5AAB4F2979B3}" type="presOf" srcId="{6FB2D1FF-E01E-4831-9BEE-445B556214F4}" destId="{DF9FCF23-B604-49B0-98D9-349E939E4768}" srcOrd="0" destOrd="0" presId="urn:microsoft.com/office/officeart/2005/8/layout/hierarchy4"/>
    <dgm:cxn modelId="{EC435C99-847E-43A9-A93C-F972BE26858A}" srcId="{39F3244A-DA8D-4A48-B8A3-4B335B701C07}" destId="{6B3CC3C7-E4EB-4B5E-8FB2-731EC909A4D4}" srcOrd="2" destOrd="0" parTransId="{E6860B50-BF21-4B98-B655-9C7B8D78D07D}" sibTransId="{F576AC2A-9C79-4F29-B672-604073E0CC10}"/>
    <dgm:cxn modelId="{53E842FE-2C9A-4C97-822C-3FC2D6BFB0FE}" type="presParOf" srcId="{8A52A77A-CEBA-4923-A72C-B4A4333FF32E}" destId="{48A1BB56-4AA4-4C9D-A8D3-D57337273EDC}" srcOrd="0" destOrd="0" presId="urn:microsoft.com/office/officeart/2005/8/layout/hierarchy4"/>
    <dgm:cxn modelId="{D9A59467-454D-408B-ACC5-C61508DFF2EA}" type="presParOf" srcId="{48A1BB56-4AA4-4C9D-A8D3-D57337273EDC}" destId="{DF9FCF23-B604-49B0-98D9-349E939E4768}" srcOrd="0" destOrd="0" presId="urn:microsoft.com/office/officeart/2005/8/layout/hierarchy4"/>
    <dgm:cxn modelId="{55221E58-45DF-4E37-A499-CFA9B9DED2F1}" type="presParOf" srcId="{48A1BB56-4AA4-4C9D-A8D3-D57337273EDC}" destId="{D21B948F-71A5-4DB2-AA45-233FE4855BEC}" srcOrd="1" destOrd="0" presId="urn:microsoft.com/office/officeart/2005/8/layout/hierarchy4"/>
    <dgm:cxn modelId="{DFFFA124-026F-4A77-B108-FFAF6D45A9B0}" type="presParOf" srcId="{8A52A77A-CEBA-4923-A72C-B4A4333FF32E}" destId="{7860CC2B-CB79-4CFE-BEA7-97CD048D65F8}" srcOrd="1" destOrd="0" presId="urn:microsoft.com/office/officeart/2005/8/layout/hierarchy4"/>
    <dgm:cxn modelId="{D5EC30C1-8A80-4AA8-A1E1-F77376BE7727}" type="presParOf" srcId="{8A52A77A-CEBA-4923-A72C-B4A4333FF32E}" destId="{DDDA05C0-059C-49DE-8B5B-111360678BC0}" srcOrd="2" destOrd="0" presId="urn:microsoft.com/office/officeart/2005/8/layout/hierarchy4"/>
    <dgm:cxn modelId="{D16E95FD-51C3-43CE-BB19-26AB85A50A10}" type="presParOf" srcId="{DDDA05C0-059C-49DE-8B5B-111360678BC0}" destId="{82F2DD22-2E8F-4D90-8C6C-505F722DB8E9}" srcOrd="0" destOrd="0" presId="urn:microsoft.com/office/officeart/2005/8/layout/hierarchy4"/>
    <dgm:cxn modelId="{7F92DF75-339E-4A83-8C58-9171B0D18BFC}" type="presParOf" srcId="{DDDA05C0-059C-49DE-8B5B-111360678BC0}" destId="{2197B77E-7952-45F9-AB0D-0C4E88BA5807}" srcOrd="1" destOrd="0" presId="urn:microsoft.com/office/officeart/2005/8/layout/hierarchy4"/>
    <dgm:cxn modelId="{2918718C-DA27-40C5-A022-23EFF478EE0E}" type="presParOf" srcId="{8A52A77A-CEBA-4923-A72C-B4A4333FF32E}" destId="{FB7A625F-15DE-4A1C-B1AD-EED8768FA5DD}" srcOrd="3" destOrd="0" presId="urn:microsoft.com/office/officeart/2005/8/layout/hierarchy4"/>
    <dgm:cxn modelId="{16802F54-D881-495F-9EA6-13205DC6D633}" type="presParOf" srcId="{8A52A77A-CEBA-4923-A72C-B4A4333FF32E}" destId="{50955884-F1CC-4F21-A70E-D40C0D20EB56}" srcOrd="4" destOrd="0" presId="urn:microsoft.com/office/officeart/2005/8/layout/hierarchy4"/>
    <dgm:cxn modelId="{518E95B2-8F54-43DE-913C-0EDA9B94ADEF}" type="presParOf" srcId="{50955884-F1CC-4F21-A70E-D40C0D20EB56}" destId="{7F4AD0F2-B841-43D0-9B52-39E063E69766}" srcOrd="0" destOrd="0" presId="urn:microsoft.com/office/officeart/2005/8/layout/hierarchy4"/>
    <dgm:cxn modelId="{C2810A3E-2511-4E9A-B161-E7A95418D9C1}" type="presParOf" srcId="{50955884-F1CC-4F21-A70E-D40C0D20EB56}" destId="{34FF5E3D-9726-4F9E-85D4-AA61052F0A08}" srcOrd="1" destOrd="0" presId="urn:microsoft.com/office/officeart/2005/8/layout/hierarchy4"/>
    <dgm:cxn modelId="{155E009A-C4BE-4777-856F-DEA5DB98A5F7}" type="presParOf" srcId="{8A52A77A-CEBA-4923-A72C-B4A4333FF32E}" destId="{11A4EF31-89BC-439F-BB38-016B49CB09A0}" srcOrd="5" destOrd="0" presId="urn:microsoft.com/office/officeart/2005/8/layout/hierarchy4"/>
    <dgm:cxn modelId="{865281D8-B3A4-4C24-AACA-04D483E4D775}" type="presParOf" srcId="{8A52A77A-CEBA-4923-A72C-B4A4333FF32E}" destId="{CCDCD031-FFD8-46C1-BA44-35C5BE09F0FB}" srcOrd="6" destOrd="0" presId="urn:microsoft.com/office/officeart/2005/8/layout/hierarchy4"/>
    <dgm:cxn modelId="{5C032741-9924-4B7F-AA6A-C6B7A913CBF7}" type="presParOf" srcId="{CCDCD031-FFD8-46C1-BA44-35C5BE09F0FB}" destId="{C69C52E9-CFCA-495C-9F4A-08C0B4477ECB}" srcOrd="0" destOrd="0" presId="urn:microsoft.com/office/officeart/2005/8/layout/hierarchy4"/>
    <dgm:cxn modelId="{D0329455-4A78-40F4-B032-F7F820D5B761}" type="presParOf" srcId="{CCDCD031-FFD8-46C1-BA44-35C5BE09F0FB}" destId="{92CD187A-20B5-473A-8E29-0EDDF74F221F}" srcOrd="1" destOrd="0" presId="urn:microsoft.com/office/officeart/2005/8/layout/hierarchy4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4199830-3BFC-4A2A-B7EB-B9159E9A888C}" type="doc">
      <dgm:prSet loTypeId="urn:microsoft.com/office/officeart/2005/8/layout/target3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5F1A124D-6757-4817-921A-DA3B32A88551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100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ru-RU" sz="1800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МЦП «Обеспечение жильем  молодых семей по Ольховскому муниципальному району на 2016-2018гг»  - 350,0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ГП ВО  «Молодой семье доступное жилье 2016-2020»              -1436,5 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(федеральный бюджет-707,1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;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областной бюджет -729,4)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84EA0520-6CB9-4BDB-992C-09DDBFB3D4DC}" type="parTrans" cxnId="{B24957DD-7D91-4A3E-918F-5790C2493E79}">
      <dgm:prSet/>
      <dgm:spPr/>
      <dgm:t>
        <a:bodyPr/>
        <a:lstStyle/>
        <a:p>
          <a:endParaRPr lang="ru-RU"/>
        </a:p>
      </dgm:t>
    </dgm:pt>
    <dgm:pt modelId="{58B7DF4E-8D50-49A2-81E7-F7A3CF2CEE87}" type="sibTrans" cxnId="{B24957DD-7D91-4A3E-918F-5790C2493E79}">
      <dgm:prSet/>
      <dgm:spPr/>
      <dgm:t>
        <a:bodyPr/>
        <a:lstStyle/>
        <a:p>
          <a:endParaRPr lang="ru-RU"/>
        </a:p>
      </dgm:t>
    </dgm:pt>
    <dgm:pt modelId="{EB7A997B-5AB9-4278-AB8E-FEA12F50C22C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Предоставление ежемесячных  выплат находящихся под опекой – 11116,0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3052EDE9-3A4B-4410-A0D5-2B3D126D55C9}" type="parTrans" cxnId="{3C8593A0-15E7-4AC1-ABB4-59A9863FB3D2}">
      <dgm:prSet/>
      <dgm:spPr/>
      <dgm:t>
        <a:bodyPr/>
        <a:lstStyle/>
        <a:p>
          <a:endParaRPr lang="ru-RU"/>
        </a:p>
      </dgm:t>
    </dgm:pt>
    <dgm:pt modelId="{CA4CD785-B0C1-4039-A45A-BDDC34A03887}" type="sibTrans" cxnId="{3C8593A0-15E7-4AC1-ABB4-59A9863FB3D2}">
      <dgm:prSet/>
      <dgm:spPr/>
      <dgm:t>
        <a:bodyPr/>
        <a:lstStyle/>
        <a:p>
          <a:endParaRPr lang="ru-RU"/>
        </a:p>
      </dgm:t>
    </dgm:pt>
    <dgm:pt modelId="{5899835D-0446-4FD5-A5E5-316863173066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Предоставление субсидии гражданам на оплату жилья и коммунальных услуг – 6344,4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7E1DD3B7-C6C9-440C-9541-136E84929EF1}" type="parTrans" cxnId="{3541EF4E-4F02-470B-AA3E-FC9893C6905F}">
      <dgm:prSet/>
      <dgm:spPr/>
      <dgm:t>
        <a:bodyPr/>
        <a:lstStyle/>
        <a:p>
          <a:endParaRPr lang="ru-RU"/>
        </a:p>
      </dgm:t>
    </dgm:pt>
    <dgm:pt modelId="{896F2B17-A94D-4C4E-8A30-5EA0C0F91D51}" type="sibTrans" cxnId="{3541EF4E-4F02-470B-AA3E-FC9893C6905F}">
      <dgm:prSet/>
      <dgm:spPr/>
      <dgm:t>
        <a:bodyPr/>
        <a:lstStyle/>
        <a:p>
          <a:endParaRPr lang="ru-RU"/>
        </a:p>
      </dgm:t>
    </dgm:pt>
    <dgm:pt modelId="{5B0CA020-D923-402B-B966-E665C7F985EC}">
      <dgm:prSet custT="1"/>
      <dgm:spPr/>
      <dgm:t>
        <a:bodyPr/>
        <a:lstStyle/>
        <a:p>
          <a:endParaRPr lang="ru-RU" sz="1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Ежемесячное вознаграждение приемным родителям по воспитанию приемных детей -4463,7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57DB513C-CBE8-4CC7-9D92-A09D58509AB1}" type="parTrans" cxnId="{8AF54A8C-9EC9-49FC-93C0-6D1B7064AE4D}">
      <dgm:prSet/>
      <dgm:spPr/>
      <dgm:t>
        <a:bodyPr/>
        <a:lstStyle/>
        <a:p>
          <a:endParaRPr lang="ru-RU"/>
        </a:p>
      </dgm:t>
    </dgm:pt>
    <dgm:pt modelId="{79D0C2E0-D6AE-4DD1-BDF0-A4B05CF50318}" type="sibTrans" cxnId="{8AF54A8C-9EC9-49FC-93C0-6D1B7064AE4D}">
      <dgm:prSet/>
      <dgm:spPr/>
      <dgm:t>
        <a:bodyPr/>
        <a:lstStyle/>
        <a:p>
          <a:endParaRPr lang="ru-RU"/>
        </a:p>
      </dgm:t>
    </dgm:pt>
    <dgm:pt modelId="{FB00CEE2-AB40-4998-819E-09E7AA989375}">
      <dgm:prSet custT="1"/>
      <dgm:spPr/>
      <dgm:t>
        <a:bodyPr/>
        <a:lstStyle/>
        <a:p>
          <a:endParaRPr lang="ru-RU" sz="1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Выплата компенсации части родительской платы за содержание ребенка в дошкольном учреждении  - 2505,0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D4C9004F-20E3-4D21-8F27-B4048C7A02B9}" type="parTrans" cxnId="{5A27C9AB-239A-4761-B3FF-A196EB7E62E4}">
      <dgm:prSet/>
      <dgm:spPr/>
      <dgm:t>
        <a:bodyPr/>
        <a:lstStyle/>
        <a:p>
          <a:endParaRPr lang="ru-RU"/>
        </a:p>
      </dgm:t>
    </dgm:pt>
    <dgm:pt modelId="{AA0090AF-9649-40F3-9D6E-A8B80B414454}" type="sibTrans" cxnId="{5A27C9AB-239A-4761-B3FF-A196EB7E62E4}">
      <dgm:prSet/>
      <dgm:spPr/>
      <dgm:t>
        <a:bodyPr/>
        <a:lstStyle/>
        <a:p>
          <a:endParaRPr lang="ru-RU"/>
        </a:p>
      </dgm:t>
    </dgm:pt>
    <dgm:pt modelId="{D81E7104-2DC6-4A18-ACCE-208019D33237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Пенсионное обеспечение (районный бюджет) -2179,0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24EE3FF6-A8C0-417C-9D6E-0C4FB5B2AAC9}" type="parTrans" cxnId="{74F08C6B-9275-40AF-B3CD-AD3F9AF5F5CE}">
      <dgm:prSet/>
      <dgm:spPr/>
      <dgm:t>
        <a:bodyPr/>
        <a:lstStyle/>
        <a:p>
          <a:endParaRPr lang="ru-RU"/>
        </a:p>
      </dgm:t>
    </dgm:pt>
    <dgm:pt modelId="{049652BB-C04D-4166-8EAF-90142FEAEBD9}" type="sibTrans" cxnId="{74F08C6B-9275-40AF-B3CD-AD3F9AF5F5CE}">
      <dgm:prSet/>
      <dgm:spPr/>
      <dgm:t>
        <a:bodyPr/>
        <a:lstStyle/>
        <a:p>
          <a:endParaRPr lang="ru-RU"/>
        </a:p>
      </dgm:t>
    </dgm:pt>
    <dgm:pt modelId="{F359D992-BBDF-47C0-8BE0-9DE70894352C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Компенсация расходов на оплату  ЖКУ специалистам проживающим в сельской местности – 6418,4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E266A7B-A335-4CBB-98A6-22A48D1B7D86}" type="parTrans" cxnId="{A5D03915-D6AB-470F-AE58-4D95F43D548B}">
      <dgm:prSet/>
      <dgm:spPr/>
      <dgm:t>
        <a:bodyPr/>
        <a:lstStyle/>
        <a:p>
          <a:endParaRPr lang="ru-RU"/>
        </a:p>
      </dgm:t>
    </dgm:pt>
    <dgm:pt modelId="{739FE794-2C95-4DBB-9286-2351F20069EE}" type="sibTrans" cxnId="{A5D03915-D6AB-470F-AE58-4D95F43D548B}">
      <dgm:prSet/>
      <dgm:spPr/>
      <dgm:t>
        <a:bodyPr/>
        <a:lstStyle/>
        <a:p>
          <a:endParaRPr lang="ru-RU"/>
        </a:p>
      </dgm:t>
    </dgm:pt>
    <dgm:pt modelId="{BAE4FA23-2034-42D5-95A3-1DC2311FBEFE}" type="pres">
      <dgm:prSet presAssocID="{74199830-3BFC-4A2A-B7EB-B9159E9A888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60EC8B-750D-4342-B1E0-0846AFA085E3}" type="pres">
      <dgm:prSet presAssocID="{5F1A124D-6757-4817-921A-DA3B32A88551}" presName="circle1" presStyleLbl="node1" presStyleIdx="0" presStyleCnt="7" custScaleY="107438"/>
      <dgm:spPr/>
    </dgm:pt>
    <dgm:pt modelId="{6AC8D3E3-2121-4CE9-A4FB-7BC7A81B59CA}" type="pres">
      <dgm:prSet presAssocID="{5F1A124D-6757-4817-921A-DA3B32A88551}" presName="space" presStyleCnt="0"/>
      <dgm:spPr/>
    </dgm:pt>
    <dgm:pt modelId="{172186AD-22A4-4337-8FD7-604BB282647C}" type="pres">
      <dgm:prSet presAssocID="{5F1A124D-6757-4817-921A-DA3B32A88551}" presName="rect1" presStyleLbl="alignAcc1" presStyleIdx="0" presStyleCnt="7" custScaleX="100000" custScaleY="112947" custLinFactNeighborX="4722" custLinFactNeighborY="0"/>
      <dgm:spPr/>
      <dgm:t>
        <a:bodyPr/>
        <a:lstStyle/>
        <a:p>
          <a:endParaRPr lang="ru-RU"/>
        </a:p>
      </dgm:t>
    </dgm:pt>
    <dgm:pt modelId="{BD61C808-E895-428F-BD76-BC248E0C8C00}" type="pres">
      <dgm:prSet presAssocID="{F359D992-BBDF-47C0-8BE0-9DE70894352C}" presName="vertSpace2" presStyleLbl="node1" presStyleIdx="0" presStyleCnt="7"/>
      <dgm:spPr/>
    </dgm:pt>
    <dgm:pt modelId="{3C707D39-50C5-490C-AF62-103F22ED13CA}" type="pres">
      <dgm:prSet presAssocID="{F359D992-BBDF-47C0-8BE0-9DE70894352C}" presName="circle2" presStyleLbl="node1" presStyleIdx="1" presStyleCnt="7"/>
      <dgm:spPr/>
    </dgm:pt>
    <dgm:pt modelId="{65C630F6-26AC-435D-902A-7F96978F525D}" type="pres">
      <dgm:prSet presAssocID="{F359D992-BBDF-47C0-8BE0-9DE70894352C}" presName="rect2" presStyleLbl="alignAcc1" presStyleIdx="1" presStyleCnt="7" custScaleY="89395"/>
      <dgm:spPr/>
      <dgm:t>
        <a:bodyPr/>
        <a:lstStyle/>
        <a:p>
          <a:endParaRPr lang="ru-RU"/>
        </a:p>
      </dgm:t>
    </dgm:pt>
    <dgm:pt modelId="{B5F4883A-E1C1-4C33-B8C8-479D8A3CAFD2}" type="pres">
      <dgm:prSet presAssocID="{5899835D-0446-4FD5-A5E5-316863173066}" presName="vertSpace3" presStyleLbl="node1" presStyleIdx="1" presStyleCnt="7"/>
      <dgm:spPr/>
    </dgm:pt>
    <dgm:pt modelId="{43C0CB7A-821A-401B-8DA6-EEF4A3E8452B}" type="pres">
      <dgm:prSet presAssocID="{5899835D-0446-4FD5-A5E5-316863173066}" presName="circle3" presStyleLbl="node1" presStyleIdx="2" presStyleCnt="7"/>
      <dgm:spPr/>
    </dgm:pt>
    <dgm:pt modelId="{398A2D5F-E1E9-47A6-A618-9E5EB5D138FB}" type="pres">
      <dgm:prSet presAssocID="{5899835D-0446-4FD5-A5E5-316863173066}" presName="rect3" presStyleLbl="alignAcc1" presStyleIdx="2" presStyleCnt="7" custScaleY="90286" custLinFactNeighborX="-354" custLinFactNeighborY="3503"/>
      <dgm:spPr/>
      <dgm:t>
        <a:bodyPr/>
        <a:lstStyle/>
        <a:p>
          <a:endParaRPr lang="ru-RU"/>
        </a:p>
      </dgm:t>
    </dgm:pt>
    <dgm:pt modelId="{AAC5F0E9-5FB8-4A8E-B003-724C6EC2C630}" type="pres">
      <dgm:prSet presAssocID="{EB7A997B-5AB9-4278-AB8E-FEA12F50C22C}" presName="vertSpace4" presStyleLbl="node1" presStyleIdx="2" presStyleCnt="7"/>
      <dgm:spPr/>
    </dgm:pt>
    <dgm:pt modelId="{AFF9C07D-B557-4D6C-A93F-853C7FA9D71A}" type="pres">
      <dgm:prSet presAssocID="{EB7A997B-5AB9-4278-AB8E-FEA12F50C22C}" presName="circle4" presStyleLbl="node1" presStyleIdx="3" presStyleCnt="7"/>
      <dgm:spPr/>
    </dgm:pt>
    <dgm:pt modelId="{D95CE546-E48E-42E9-A50F-78C9E0EEC4BB}" type="pres">
      <dgm:prSet presAssocID="{EB7A997B-5AB9-4278-AB8E-FEA12F50C22C}" presName="rect4" presStyleLbl="alignAcc1" presStyleIdx="3" presStyleCnt="7" custScaleY="86609" custLinFactNeighborX="-354" custLinFactNeighborY="3808"/>
      <dgm:spPr/>
      <dgm:t>
        <a:bodyPr/>
        <a:lstStyle/>
        <a:p>
          <a:endParaRPr lang="ru-RU"/>
        </a:p>
      </dgm:t>
    </dgm:pt>
    <dgm:pt modelId="{9248F33C-BB87-459D-B9E4-261AFAAA8BD0}" type="pres">
      <dgm:prSet presAssocID="{5B0CA020-D923-402B-B966-E665C7F985EC}" presName="vertSpace5" presStyleLbl="node1" presStyleIdx="3" presStyleCnt="7"/>
      <dgm:spPr/>
    </dgm:pt>
    <dgm:pt modelId="{039C2E7A-0158-4F29-90AE-1502113B691C}" type="pres">
      <dgm:prSet presAssocID="{5B0CA020-D923-402B-B966-E665C7F985EC}" presName="circle5" presStyleLbl="node1" presStyleIdx="4" presStyleCnt="7"/>
      <dgm:spPr/>
    </dgm:pt>
    <dgm:pt modelId="{891187D6-BB9B-422D-B299-A491081FE6BF}" type="pres">
      <dgm:prSet presAssocID="{5B0CA020-D923-402B-B966-E665C7F985EC}" presName="rect5" presStyleLbl="alignAcc1" presStyleIdx="4" presStyleCnt="7" custScaleY="74407" custLinFactNeighborX="-177" custLinFactNeighborY="1088"/>
      <dgm:spPr/>
      <dgm:t>
        <a:bodyPr/>
        <a:lstStyle/>
        <a:p>
          <a:endParaRPr lang="ru-RU"/>
        </a:p>
      </dgm:t>
    </dgm:pt>
    <dgm:pt modelId="{F34AA018-9159-47D4-975E-37B224D3DEF8}" type="pres">
      <dgm:prSet presAssocID="{FB00CEE2-AB40-4998-819E-09E7AA989375}" presName="vertSpace6" presStyleLbl="node1" presStyleIdx="4" presStyleCnt="7"/>
      <dgm:spPr/>
    </dgm:pt>
    <dgm:pt modelId="{CE05F816-9738-4D1B-AF0D-F6D04083A0BE}" type="pres">
      <dgm:prSet presAssocID="{FB00CEE2-AB40-4998-819E-09E7AA989375}" presName="circle6" presStyleLbl="node1" presStyleIdx="5" presStyleCnt="7"/>
      <dgm:spPr/>
    </dgm:pt>
    <dgm:pt modelId="{4D852D91-00B0-47E3-9D9E-E76CE7E9C472}" type="pres">
      <dgm:prSet presAssocID="{FB00CEE2-AB40-4998-819E-09E7AA989375}" presName="rect6" presStyleLbl="alignAcc1" presStyleIdx="5" presStyleCnt="7" custScaleX="100000" custScaleY="39291" custLinFactNeighborX="-354" custLinFactNeighborY="2"/>
      <dgm:spPr/>
      <dgm:t>
        <a:bodyPr/>
        <a:lstStyle/>
        <a:p>
          <a:endParaRPr lang="ru-RU"/>
        </a:p>
      </dgm:t>
    </dgm:pt>
    <dgm:pt modelId="{5D475718-43C5-407F-B340-79ADC0D81B7C}" type="pres">
      <dgm:prSet presAssocID="{D81E7104-2DC6-4A18-ACCE-208019D33237}" presName="vertSpace7" presStyleLbl="node1" presStyleIdx="5" presStyleCnt="7"/>
      <dgm:spPr/>
    </dgm:pt>
    <dgm:pt modelId="{B13639F9-B0EA-427F-9F96-095187327C73}" type="pres">
      <dgm:prSet presAssocID="{D81E7104-2DC6-4A18-ACCE-208019D33237}" presName="circle7" presStyleLbl="node1" presStyleIdx="6" presStyleCnt="7"/>
      <dgm:spPr/>
    </dgm:pt>
    <dgm:pt modelId="{19F60D33-F301-4E21-95F8-2C726BBCEB19}" type="pres">
      <dgm:prSet presAssocID="{D81E7104-2DC6-4A18-ACCE-208019D33237}" presName="rect7" presStyleLbl="alignAcc1" presStyleIdx="6" presStyleCnt="7" custAng="0" custScaleX="100000" custScaleY="84409" custLinFactNeighborX="-649" custLinFactNeighborY="92743"/>
      <dgm:spPr/>
      <dgm:t>
        <a:bodyPr/>
        <a:lstStyle/>
        <a:p>
          <a:endParaRPr lang="ru-RU"/>
        </a:p>
      </dgm:t>
    </dgm:pt>
    <dgm:pt modelId="{CF7E8099-A78C-4E52-A2DD-0E44028FCA3D}" type="pres">
      <dgm:prSet presAssocID="{5F1A124D-6757-4817-921A-DA3B32A88551}" presName="rect1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5E8E32-B180-4E6E-AF12-681B1E5E13F9}" type="pres">
      <dgm:prSet presAssocID="{F359D992-BBDF-47C0-8BE0-9DE70894352C}" presName="rect2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3429EE-8A56-482A-BFDE-0C47533158AF}" type="pres">
      <dgm:prSet presAssocID="{5899835D-0446-4FD5-A5E5-316863173066}" presName="rect3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928663-E2A1-45B8-9CDE-841B50902127}" type="pres">
      <dgm:prSet presAssocID="{EB7A997B-5AB9-4278-AB8E-FEA12F50C22C}" presName="rect4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F30B86-2E98-4F4A-AA2B-05E6CBC4FE8B}" type="pres">
      <dgm:prSet presAssocID="{5B0CA020-D923-402B-B966-E665C7F985EC}" presName="rect5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69E256-B850-47D8-8A70-1F98B5A20DBC}" type="pres">
      <dgm:prSet presAssocID="{FB00CEE2-AB40-4998-819E-09E7AA989375}" presName="rect6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1B8520-5D48-4B60-AE23-DA4BAA0C15DC}" type="pres">
      <dgm:prSet presAssocID="{D81E7104-2DC6-4A18-ACCE-208019D33237}" presName="rect7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BE881E-0668-4FBE-B0A5-5A09B05BA7A3}" type="presOf" srcId="{5F1A124D-6757-4817-921A-DA3B32A88551}" destId="{CF7E8099-A78C-4E52-A2DD-0E44028FCA3D}" srcOrd="1" destOrd="0" presId="urn:microsoft.com/office/officeart/2005/8/layout/target3"/>
    <dgm:cxn modelId="{93EE54E2-CB2B-4EAB-A94E-F6323BADE75E}" type="presOf" srcId="{5F1A124D-6757-4817-921A-DA3B32A88551}" destId="{172186AD-22A4-4337-8FD7-604BB282647C}" srcOrd="0" destOrd="0" presId="urn:microsoft.com/office/officeart/2005/8/layout/target3"/>
    <dgm:cxn modelId="{74F08C6B-9275-40AF-B3CD-AD3F9AF5F5CE}" srcId="{74199830-3BFC-4A2A-B7EB-B9159E9A888C}" destId="{D81E7104-2DC6-4A18-ACCE-208019D33237}" srcOrd="6" destOrd="0" parTransId="{24EE3FF6-A8C0-417C-9D6E-0C4FB5B2AAC9}" sibTransId="{049652BB-C04D-4166-8EAF-90142FEAEBD9}"/>
    <dgm:cxn modelId="{6FBD92D2-86BA-4EFF-9997-AB2E3F02CFFC}" type="presOf" srcId="{74199830-3BFC-4A2A-B7EB-B9159E9A888C}" destId="{BAE4FA23-2034-42D5-95A3-1DC2311FBEFE}" srcOrd="0" destOrd="0" presId="urn:microsoft.com/office/officeart/2005/8/layout/target3"/>
    <dgm:cxn modelId="{903EC951-3D6B-4B1B-9AE0-B4808D28A4F9}" type="presOf" srcId="{EB7A997B-5AB9-4278-AB8E-FEA12F50C22C}" destId="{D95CE546-E48E-42E9-A50F-78C9E0EEC4BB}" srcOrd="0" destOrd="0" presId="urn:microsoft.com/office/officeart/2005/8/layout/target3"/>
    <dgm:cxn modelId="{D24250BC-B0B0-4F16-872E-BDF89E057AEE}" type="presOf" srcId="{5899835D-0446-4FD5-A5E5-316863173066}" destId="{353429EE-8A56-482A-BFDE-0C47533158AF}" srcOrd="1" destOrd="0" presId="urn:microsoft.com/office/officeart/2005/8/layout/target3"/>
    <dgm:cxn modelId="{8AF54A8C-9EC9-49FC-93C0-6D1B7064AE4D}" srcId="{74199830-3BFC-4A2A-B7EB-B9159E9A888C}" destId="{5B0CA020-D923-402B-B966-E665C7F985EC}" srcOrd="4" destOrd="0" parTransId="{57DB513C-CBE8-4CC7-9D92-A09D58509AB1}" sibTransId="{79D0C2E0-D6AE-4DD1-BDF0-A4B05CF50318}"/>
    <dgm:cxn modelId="{D2220CFA-64E5-48F9-9D13-054F82CA06F5}" type="presOf" srcId="{5B0CA020-D923-402B-B966-E665C7F985EC}" destId="{891187D6-BB9B-422D-B299-A491081FE6BF}" srcOrd="0" destOrd="0" presId="urn:microsoft.com/office/officeart/2005/8/layout/target3"/>
    <dgm:cxn modelId="{179788AD-046A-4AEF-AF60-AD358A21126F}" type="presOf" srcId="{D81E7104-2DC6-4A18-ACCE-208019D33237}" destId="{721B8520-5D48-4B60-AE23-DA4BAA0C15DC}" srcOrd="1" destOrd="0" presId="urn:microsoft.com/office/officeart/2005/8/layout/target3"/>
    <dgm:cxn modelId="{3541EF4E-4F02-470B-AA3E-FC9893C6905F}" srcId="{74199830-3BFC-4A2A-B7EB-B9159E9A888C}" destId="{5899835D-0446-4FD5-A5E5-316863173066}" srcOrd="2" destOrd="0" parTransId="{7E1DD3B7-C6C9-440C-9541-136E84929EF1}" sibTransId="{896F2B17-A94D-4C4E-8A30-5EA0C0F91D51}"/>
    <dgm:cxn modelId="{87E18835-5C7B-4C4C-9CC4-E2C5F660E9A1}" type="presOf" srcId="{5899835D-0446-4FD5-A5E5-316863173066}" destId="{398A2D5F-E1E9-47A6-A618-9E5EB5D138FB}" srcOrd="0" destOrd="0" presId="urn:microsoft.com/office/officeart/2005/8/layout/target3"/>
    <dgm:cxn modelId="{66114855-4AEE-49E0-8284-11BFA30A7809}" type="presOf" srcId="{F359D992-BBDF-47C0-8BE0-9DE70894352C}" destId="{65C630F6-26AC-435D-902A-7F96978F525D}" srcOrd="0" destOrd="0" presId="urn:microsoft.com/office/officeart/2005/8/layout/target3"/>
    <dgm:cxn modelId="{A5D03915-D6AB-470F-AE58-4D95F43D548B}" srcId="{74199830-3BFC-4A2A-B7EB-B9159E9A888C}" destId="{F359D992-BBDF-47C0-8BE0-9DE70894352C}" srcOrd="1" destOrd="0" parTransId="{BE266A7B-A335-4CBB-98A6-22A48D1B7D86}" sibTransId="{739FE794-2C95-4DBB-9286-2351F20069EE}"/>
    <dgm:cxn modelId="{B24957DD-7D91-4A3E-918F-5790C2493E79}" srcId="{74199830-3BFC-4A2A-B7EB-B9159E9A888C}" destId="{5F1A124D-6757-4817-921A-DA3B32A88551}" srcOrd="0" destOrd="0" parTransId="{84EA0520-6CB9-4BDB-992C-09DDBFB3D4DC}" sibTransId="{58B7DF4E-8D50-49A2-81E7-F7A3CF2CEE87}"/>
    <dgm:cxn modelId="{8448B624-A4B1-4556-B4E4-696E4EA1BEAB}" type="presOf" srcId="{EB7A997B-5AB9-4278-AB8E-FEA12F50C22C}" destId="{12928663-E2A1-45B8-9CDE-841B50902127}" srcOrd="1" destOrd="0" presId="urn:microsoft.com/office/officeart/2005/8/layout/target3"/>
    <dgm:cxn modelId="{42BE74BA-E88B-43B0-A056-4D863BA61720}" type="presOf" srcId="{F359D992-BBDF-47C0-8BE0-9DE70894352C}" destId="{D55E8E32-B180-4E6E-AF12-681B1E5E13F9}" srcOrd="1" destOrd="0" presId="urn:microsoft.com/office/officeart/2005/8/layout/target3"/>
    <dgm:cxn modelId="{5A27C9AB-239A-4761-B3FF-A196EB7E62E4}" srcId="{74199830-3BFC-4A2A-B7EB-B9159E9A888C}" destId="{FB00CEE2-AB40-4998-819E-09E7AA989375}" srcOrd="5" destOrd="0" parTransId="{D4C9004F-20E3-4D21-8F27-B4048C7A02B9}" sibTransId="{AA0090AF-9649-40F3-9D6E-A8B80B414454}"/>
    <dgm:cxn modelId="{78BCBC14-6713-45BB-AD07-F9B4A2F36CD5}" type="presOf" srcId="{FB00CEE2-AB40-4998-819E-09E7AA989375}" destId="{4D852D91-00B0-47E3-9D9E-E76CE7E9C472}" srcOrd="0" destOrd="0" presId="urn:microsoft.com/office/officeart/2005/8/layout/target3"/>
    <dgm:cxn modelId="{7916AE36-FF46-4565-954A-F3A935E24611}" type="presOf" srcId="{FB00CEE2-AB40-4998-819E-09E7AA989375}" destId="{A669E256-B850-47D8-8A70-1F98B5A20DBC}" srcOrd="1" destOrd="0" presId="urn:microsoft.com/office/officeart/2005/8/layout/target3"/>
    <dgm:cxn modelId="{3C8593A0-15E7-4AC1-ABB4-59A9863FB3D2}" srcId="{74199830-3BFC-4A2A-B7EB-B9159E9A888C}" destId="{EB7A997B-5AB9-4278-AB8E-FEA12F50C22C}" srcOrd="3" destOrd="0" parTransId="{3052EDE9-3A4B-4410-A0D5-2B3D126D55C9}" sibTransId="{CA4CD785-B0C1-4039-A45A-BDDC34A03887}"/>
    <dgm:cxn modelId="{035D116D-76E0-4100-9947-7391CE0A5F9F}" type="presOf" srcId="{5B0CA020-D923-402B-B966-E665C7F985EC}" destId="{96F30B86-2E98-4F4A-AA2B-05E6CBC4FE8B}" srcOrd="1" destOrd="0" presId="urn:microsoft.com/office/officeart/2005/8/layout/target3"/>
    <dgm:cxn modelId="{5912F204-A6F1-477B-8647-4C711894E549}" type="presOf" srcId="{D81E7104-2DC6-4A18-ACCE-208019D33237}" destId="{19F60D33-F301-4E21-95F8-2C726BBCEB19}" srcOrd="0" destOrd="0" presId="urn:microsoft.com/office/officeart/2005/8/layout/target3"/>
    <dgm:cxn modelId="{04C09883-0485-42E5-9C87-74FBA7F05136}" type="presParOf" srcId="{BAE4FA23-2034-42D5-95A3-1DC2311FBEFE}" destId="{A560EC8B-750D-4342-B1E0-0846AFA085E3}" srcOrd="0" destOrd="0" presId="urn:microsoft.com/office/officeart/2005/8/layout/target3"/>
    <dgm:cxn modelId="{A0F5FE35-02C9-4994-A04F-3544F8CA14B5}" type="presParOf" srcId="{BAE4FA23-2034-42D5-95A3-1DC2311FBEFE}" destId="{6AC8D3E3-2121-4CE9-A4FB-7BC7A81B59CA}" srcOrd="1" destOrd="0" presId="urn:microsoft.com/office/officeart/2005/8/layout/target3"/>
    <dgm:cxn modelId="{E007BA21-B1FA-499A-9CDF-606511C7C627}" type="presParOf" srcId="{BAE4FA23-2034-42D5-95A3-1DC2311FBEFE}" destId="{172186AD-22A4-4337-8FD7-604BB282647C}" srcOrd="2" destOrd="0" presId="urn:microsoft.com/office/officeart/2005/8/layout/target3"/>
    <dgm:cxn modelId="{28544243-BBCA-48D6-BB1F-D4ABB2050693}" type="presParOf" srcId="{BAE4FA23-2034-42D5-95A3-1DC2311FBEFE}" destId="{BD61C808-E895-428F-BD76-BC248E0C8C00}" srcOrd="3" destOrd="0" presId="urn:microsoft.com/office/officeart/2005/8/layout/target3"/>
    <dgm:cxn modelId="{414DF10F-6BE9-46AC-9CDF-00FA20F64CEC}" type="presParOf" srcId="{BAE4FA23-2034-42D5-95A3-1DC2311FBEFE}" destId="{3C707D39-50C5-490C-AF62-103F22ED13CA}" srcOrd="4" destOrd="0" presId="urn:microsoft.com/office/officeart/2005/8/layout/target3"/>
    <dgm:cxn modelId="{82F0901E-ECAD-4A0F-A88C-A08174D8093B}" type="presParOf" srcId="{BAE4FA23-2034-42D5-95A3-1DC2311FBEFE}" destId="{65C630F6-26AC-435D-902A-7F96978F525D}" srcOrd="5" destOrd="0" presId="urn:microsoft.com/office/officeart/2005/8/layout/target3"/>
    <dgm:cxn modelId="{279B49C2-27E7-4084-88D7-106823FCFD9F}" type="presParOf" srcId="{BAE4FA23-2034-42D5-95A3-1DC2311FBEFE}" destId="{B5F4883A-E1C1-4C33-B8C8-479D8A3CAFD2}" srcOrd="6" destOrd="0" presId="urn:microsoft.com/office/officeart/2005/8/layout/target3"/>
    <dgm:cxn modelId="{A7B398A6-326F-4648-BE04-7C57E80EBFE9}" type="presParOf" srcId="{BAE4FA23-2034-42D5-95A3-1DC2311FBEFE}" destId="{43C0CB7A-821A-401B-8DA6-EEF4A3E8452B}" srcOrd="7" destOrd="0" presId="urn:microsoft.com/office/officeart/2005/8/layout/target3"/>
    <dgm:cxn modelId="{7847C44C-8208-44F9-9BA3-6D7DAEBE2A2B}" type="presParOf" srcId="{BAE4FA23-2034-42D5-95A3-1DC2311FBEFE}" destId="{398A2D5F-E1E9-47A6-A618-9E5EB5D138FB}" srcOrd="8" destOrd="0" presId="urn:microsoft.com/office/officeart/2005/8/layout/target3"/>
    <dgm:cxn modelId="{5A2C9E6F-2ADD-49AD-8FB1-5E1F1731D8C3}" type="presParOf" srcId="{BAE4FA23-2034-42D5-95A3-1DC2311FBEFE}" destId="{AAC5F0E9-5FB8-4A8E-B003-724C6EC2C630}" srcOrd="9" destOrd="0" presId="urn:microsoft.com/office/officeart/2005/8/layout/target3"/>
    <dgm:cxn modelId="{84E0BB82-8E09-4307-BC0F-956C5FAB4A4E}" type="presParOf" srcId="{BAE4FA23-2034-42D5-95A3-1DC2311FBEFE}" destId="{AFF9C07D-B557-4D6C-A93F-853C7FA9D71A}" srcOrd="10" destOrd="0" presId="urn:microsoft.com/office/officeart/2005/8/layout/target3"/>
    <dgm:cxn modelId="{077BFE00-2FDE-4418-A31D-5D5F14B72F7D}" type="presParOf" srcId="{BAE4FA23-2034-42D5-95A3-1DC2311FBEFE}" destId="{D95CE546-E48E-42E9-A50F-78C9E0EEC4BB}" srcOrd="11" destOrd="0" presId="urn:microsoft.com/office/officeart/2005/8/layout/target3"/>
    <dgm:cxn modelId="{5E6CBE07-3561-45CC-8607-B0220D09A3DF}" type="presParOf" srcId="{BAE4FA23-2034-42D5-95A3-1DC2311FBEFE}" destId="{9248F33C-BB87-459D-B9E4-261AFAAA8BD0}" srcOrd="12" destOrd="0" presId="urn:microsoft.com/office/officeart/2005/8/layout/target3"/>
    <dgm:cxn modelId="{54EBF692-52E2-4999-8F47-A3F34C858373}" type="presParOf" srcId="{BAE4FA23-2034-42D5-95A3-1DC2311FBEFE}" destId="{039C2E7A-0158-4F29-90AE-1502113B691C}" srcOrd="13" destOrd="0" presId="urn:microsoft.com/office/officeart/2005/8/layout/target3"/>
    <dgm:cxn modelId="{AFD5144E-42C4-46CD-9735-8845AFEBB360}" type="presParOf" srcId="{BAE4FA23-2034-42D5-95A3-1DC2311FBEFE}" destId="{891187D6-BB9B-422D-B299-A491081FE6BF}" srcOrd="14" destOrd="0" presId="urn:microsoft.com/office/officeart/2005/8/layout/target3"/>
    <dgm:cxn modelId="{58C1C090-6A8D-4B57-A103-2B972FA4ABA2}" type="presParOf" srcId="{BAE4FA23-2034-42D5-95A3-1DC2311FBEFE}" destId="{F34AA018-9159-47D4-975E-37B224D3DEF8}" srcOrd="15" destOrd="0" presId="urn:microsoft.com/office/officeart/2005/8/layout/target3"/>
    <dgm:cxn modelId="{50D4A64D-0D55-4103-B9CD-E9B2E058696F}" type="presParOf" srcId="{BAE4FA23-2034-42D5-95A3-1DC2311FBEFE}" destId="{CE05F816-9738-4D1B-AF0D-F6D04083A0BE}" srcOrd="16" destOrd="0" presId="urn:microsoft.com/office/officeart/2005/8/layout/target3"/>
    <dgm:cxn modelId="{1701813B-D9F2-4656-A607-F64FDAE27408}" type="presParOf" srcId="{BAE4FA23-2034-42D5-95A3-1DC2311FBEFE}" destId="{4D852D91-00B0-47E3-9D9E-E76CE7E9C472}" srcOrd="17" destOrd="0" presId="urn:microsoft.com/office/officeart/2005/8/layout/target3"/>
    <dgm:cxn modelId="{B5EA41C4-F325-42EC-9B2B-3EDAE182F72B}" type="presParOf" srcId="{BAE4FA23-2034-42D5-95A3-1DC2311FBEFE}" destId="{5D475718-43C5-407F-B340-79ADC0D81B7C}" srcOrd="18" destOrd="0" presId="urn:microsoft.com/office/officeart/2005/8/layout/target3"/>
    <dgm:cxn modelId="{BA98BBD9-943B-4E9C-ACE6-3C6A1E03A368}" type="presParOf" srcId="{BAE4FA23-2034-42D5-95A3-1DC2311FBEFE}" destId="{B13639F9-B0EA-427F-9F96-095187327C73}" srcOrd="19" destOrd="0" presId="urn:microsoft.com/office/officeart/2005/8/layout/target3"/>
    <dgm:cxn modelId="{19EF3039-6C64-404E-A4EA-EFBE546D5867}" type="presParOf" srcId="{BAE4FA23-2034-42D5-95A3-1DC2311FBEFE}" destId="{19F60D33-F301-4E21-95F8-2C726BBCEB19}" srcOrd="20" destOrd="0" presId="urn:microsoft.com/office/officeart/2005/8/layout/target3"/>
    <dgm:cxn modelId="{C7CADBA6-5BDB-4D20-8CAB-6EB376E828D4}" type="presParOf" srcId="{BAE4FA23-2034-42D5-95A3-1DC2311FBEFE}" destId="{CF7E8099-A78C-4E52-A2DD-0E44028FCA3D}" srcOrd="21" destOrd="0" presId="urn:microsoft.com/office/officeart/2005/8/layout/target3"/>
    <dgm:cxn modelId="{ACD12751-22DE-4CC5-BB2A-C16194F14332}" type="presParOf" srcId="{BAE4FA23-2034-42D5-95A3-1DC2311FBEFE}" destId="{D55E8E32-B180-4E6E-AF12-681B1E5E13F9}" srcOrd="22" destOrd="0" presId="urn:microsoft.com/office/officeart/2005/8/layout/target3"/>
    <dgm:cxn modelId="{2AA42F2E-092F-4B70-8704-6A29677F0C09}" type="presParOf" srcId="{BAE4FA23-2034-42D5-95A3-1DC2311FBEFE}" destId="{353429EE-8A56-482A-BFDE-0C47533158AF}" srcOrd="23" destOrd="0" presId="urn:microsoft.com/office/officeart/2005/8/layout/target3"/>
    <dgm:cxn modelId="{551B06F2-2DE9-402E-8E67-FF0FDFA1256F}" type="presParOf" srcId="{BAE4FA23-2034-42D5-95A3-1DC2311FBEFE}" destId="{12928663-E2A1-45B8-9CDE-841B50902127}" srcOrd="24" destOrd="0" presId="urn:microsoft.com/office/officeart/2005/8/layout/target3"/>
    <dgm:cxn modelId="{5D76ACEC-36CC-42AE-B68A-6DD310CAAA49}" type="presParOf" srcId="{BAE4FA23-2034-42D5-95A3-1DC2311FBEFE}" destId="{96F30B86-2E98-4F4A-AA2B-05E6CBC4FE8B}" srcOrd="25" destOrd="0" presId="urn:microsoft.com/office/officeart/2005/8/layout/target3"/>
    <dgm:cxn modelId="{BB7D20BB-FFB1-4F1C-8103-B8EA898FDF9D}" type="presParOf" srcId="{BAE4FA23-2034-42D5-95A3-1DC2311FBEFE}" destId="{A669E256-B850-47D8-8A70-1F98B5A20DBC}" srcOrd="26" destOrd="0" presId="urn:microsoft.com/office/officeart/2005/8/layout/target3"/>
    <dgm:cxn modelId="{68879A64-B0D2-4B47-9A91-4317AE8149FE}" type="presParOf" srcId="{BAE4FA23-2034-42D5-95A3-1DC2311FBEFE}" destId="{721B8520-5D48-4B60-AE23-DA4BAA0C15DC}" srcOrd="27" destOrd="0" presId="urn:microsoft.com/office/officeart/2005/8/layout/target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F0A21D1-82CA-4B26-BDB3-D7C0B9DAC85C}" type="doc">
      <dgm:prSet loTypeId="urn:microsoft.com/office/officeart/2005/8/layout/hList6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C7929F12-7758-43C1-8625-EED346F8DE20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ВЦП «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Совершенство-вание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системы муниципального управления Ольховского муниципального района на </a:t>
          </a:r>
        </a:p>
        <a:p>
          <a:pPr>
            <a:spcAft>
              <a:spcPts val="0"/>
            </a:spcAft>
          </a:pP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2015-2017гг» </a:t>
          </a:r>
          <a:endParaRPr lang="ru-RU" sz="1800" dirty="0">
            <a:solidFill>
              <a:schemeClr val="tx1"/>
            </a:solidFill>
          </a:endParaRPr>
        </a:p>
      </dgm:t>
    </dgm:pt>
    <dgm:pt modelId="{447218CD-6F29-41C4-84A1-928CD84F317C}" type="parTrans" cxnId="{38AD5A9B-7053-458A-9F46-D15E75EEA0B2}">
      <dgm:prSet/>
      <dgm:spPr/>
      <dgm:t>
        <a:bodyPr/>
        <a:lstStyle/>
        <a:p>
          <a:endParaRPr lang="ru-RU"/>
        </a:p>
      </dgm:t>
    </dgm:pt>
    <dgm:pt modelId="{787ADB8D-EB9D-4C79-94D2-7861AF0BCDEF}" type="sibTrans" cxnId="{38AD5A9B-7053-458A-9F46-D15E75EEA0B2}">
      <dgm:prSet/>
      <dgm:spPr/>
      <dgm:t>
        <a:bodyPr/>
        <a:lstStyle/>
        <a:p>
          <a:endParaRPr lang="ru-RU"/>
        </a:p>
      </dgm:t>
    </dgm:pt>
    <dgm:pt modelId="{7B734682-386D-4E26-9957-323EFC2253FB}">
      <dgm:prSet phldrT="[Текст]" custT="1"/>
      <dgm:spPr/>
      <dgm:t>
        <a:bodyPr/>
        <a:lstStyle/>
        <a:p>
          <a:pPr>
            <a:spcAft>
              <a:spcPct val="15000"/>
            </a:spcAft>
          </a:pP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600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,0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5AF2FCF-3C8D-4FBF-9D3F-55BD62F7B32F}" type="parTrans" cxnId="{CE16C759-039B-496B-B829-BE9FC6EB7F81}">
      <dgm:prSet/>
      <dgm:spPr/>
      <dgm:t>
        <a:bodyPr/>
        <a:lstStyle/>
        <a:p>
          <a:endParaRPr lang="ru-RU"/>
        </a:p>
      </dgm:t>
    </dgm:pt>
    <dgm:pt modelId="{A122084E-CE74-4E2A-B333-DF917BF0FBAC}" type="sibTrans" cxnId="{CE16C759-039B-496B-B829-BE9FC6EB7F81}">
      <dgm:prSet/>
      <dgm:spPr/>
      <dgm:t>
        <a:bodyPr/>
        <a:lstStyle/>
        <a:p>
          <a:endParaRPr lang="ru-RU"/>
        </a:p>
      </dgm:t>
    </dgm:pt>
    <dgm:pt modelId="{F4C9C24F-46B9-42AA-B0A2-C733309B7158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Предупреждение и ликвидация болезней  животных, их лечение, защита населения от болезней, проведение мероприятий по отлову, содержанию и уничтожению безнадзорных животных (областной бюджет)</a:t>
          </a:r>
          <a:endParaRPr lang="ru-RU" sz="1600" dirty="0">
            <a:solidFill>
              <a:schemeClr val="tx1"/>
            </a:solidFill>
          </a:endParaRPr>
        </a:p>
      </dgm:t>
    </dgm:pt>
    <dgm:pt modelId="{D9607DCD-F75E-4BAA-B701-71F5EAE31A57}" type="parTrans" cxnId="{008F9C35-163B-4610-80F7-30DEA70FC512}">
      <dgm:prSet/>
      <dgm:spPr/>
      <dgm:t>
        <a:bodyPr/>
        <a:lstStyle/>
        <a:p>
          <a:endParaRPr lang="ru-RU"/>
        </a:p>
      </dgm:t>
    </dgm:pt>
    <dgm:pt modelId="{302DD67B-CC67-4480-BFBD-5FE66DE37F8B}" type="sibTrans" cxnId="{008F9C35-163B-4610-80F7-30DEA70FC512}">
      <dgm:prSet/>
      <dgm:spPr/>
      <dgm:t>
        <a:bodyPr/>
        <a:lstStyle/>
        <a:p>
          <a:endParaRPr lang="ru-RU"/>
        </a:p>
      </dgm:t>
    </dgm:pt>
    <dgm:pt modelId="{70046989-0C15-4080-B9DF-1150CC918CC7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МЦП «Развитие малого и среднего предпринимательства  в Ольховском муниципальном районе на </a:t>
          </a:r>
        </a:p>
        <a:p>
          <a:pPr>
            <a:spcAft>
              <a:spcPts val="0"/>
            </a:spcAft>
          </a:pP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2015-2017гг»  </a:t>
          </a:r>
          <a:endParaRPr lang="ru-RU" sz="1800" dirty="0">
            <a:solidFill>
              <a:schemeClr val="tx1"/>
            </a:solidFill>
          </a:endParaRPr>
        </a:p>
      </dgm:t>
    </dgm:pt>
    <dgm:pt modelId="{F07F8C2C-6ECF-4C09-A3CE-504056D132AE}" type="parTrans" cxnId="{9D37B6CF-89E9-4881-ACD1-038E2F92D41C}">
      <dgm:prSet/>
      <dgm:spPr/>
      <dgm:t>
        <a:bodyPr/>
        <a:lstStyle/>
        <a:p>
          <a:endParaRPr lang="ru-RU"/>
        </a:p>
      </dgm:t>
    </dgm:pt>
    <dgm:pt modelId="{6A3D584A-F168-466F-91D3-E0B1595B5CEA}" type="sibTrans" cxnId="{9D37B6CF-89E9-4881-ACD1-038E2F92D41C}">
      <dgm:prSet/>
      <dgm:spPr/>
      <dgm:t>
        <a:bodyPr/>
        <a:lstStyle/>
        <a:p>
          <a:endParaRPr lang="ru-RU"/>
        </a:p>
      </dgm:t>
    </dgm:pt>
    <dgm:pt modelId="{23EC5D9A-417C-471D-B4B6-4F609F6499C8}">
      <dgm:prSet custT="1"/>
      <dgm:spPr/>
      <dgm:t>
        <a:bodyPr/>
        <a:lstStyle/>
        <a:p>
          <a:pPr>
            <a:spcAft>
              <a:spcPct val="15000"/>
            </a:spcAft>
          </a:pP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40,0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D9ADC0E-87F3-40BF-AF88-999F4D3E896F}" type="parTrans" cxnId="{2CB7E667-0C80-4BF9-9603-C96504257A17}">
      <dgm:prSet/>
      <dgm:spPr/>
      <dgm:t>
        <a:bodyPr/>
        <a:lstStyle/>
        <a:p>
          <a:endParaRPr lang="ru-RU"/>
        </a:p>
      </dgm:t>
    </dgm:pt>
    <dgm:pt modelId="{8D8D4D33-EFE4-4BD7-B7B8-D81C73A78074}" type="sibTrans" cxnId="{2CB7E667-0C80-4BF9-9603-C96504257A17}">
      <dgm:prSet/>
      <dgm:spPr/>
      <dgm:t>
        <a:bodyPr/>
        <a:lstStyle/>
        <a:p>
          <a:endParaRPr lang="ru-RU"/>
        </a:p>
      </dgm:t>
    </dgm:pt>
    <dgm:pt modelId="{F57BA0A2-E37E-4F07-A11C-10986EAB29A9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14,0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2CD6F06-24C0-4DE5-9AAF-CE9351011615}" type="parTrans" cxnId="{9EEABA26-3C91-4CD2-A36E-BE2DA3558E80}">
      <dgm:prSet/>
      <dgm:spPr/>
      <dgm:t>
        <a:bodyPr/>
        <a:lstStyle/>
        <a:p>
          <a:endParaRPr lang="ru-RU"/>
        </a:p>
      </dgm:t>
    </dgm:pt>
    <dgm:pt modelId="{9B0B3968-4C3E-433C-8684-85F4368A8551}" type="sibTrans" cxnId="{9EEABA26-3C91-4CD2-A36E-BE2DA3558E80}">
      <dgm:prSet/>
      <dgm:spPr/>
      <dgm:t>
        <a:bodyPr/>
        <a:lstStyle/>
        <a:p>
          <a:endParaRPr lang="ru-RU"/>
        </a:p>
      </dgm:t>
    </dgm:pt>
    <dgm:pt modelId="{91EC2791-4216-4AE0-BB69-C978530B0D15}">
      <dgm:prSet custT="1"/>
      <dgm:spPr/>
      <dgm:t>
        <a:bodyPr/>
        <a:lstStyle/>
        <a:p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Непрограммные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расходы </a:t>
          </a:r>
        </a:p>
        <a:p>
          <a:r>
            <a:rPr lang="ru-RU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.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3000,0 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5931E1A-399E-41FD-9121-80922F516B11}" type="parTrans" cxnId="{AB56067B-CA13-43A6-9771-B26EDC9E7FF7}">
      <dgm:prSet/>
      <dgm:spPr/>
    </dgm:pt>
    <dgm:pt modelId="{A706B1A1-93C2-4A9F-84CF-C2B512626C26}" type="sibTrans" cxnId="{AB56067B-CA13-43A6-9771-B26EDC9E7FF7}">
      <dgm:prSet/>
      <dgm:spPr/>
    </dgm:pt>
    <dgm:pt modelId="{029B1BA2-B225-4DE9-9FB2-069AC7A70B3C}" type="pres">
      <dgm:prSet presAssocID="{EF0A21D1-82CA-4B26-BDB3-D7C0B9DAC85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C1C1AE4-4C2F-4D0F-99AC-D3DAB7019EA2}" type="pres">
      <dgm:prSet presAssocID="{91EC2791-4216-4AE0-BB69-C978530B0D1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CDCEE2-F681-4ABB-AC3A-9C55B6B41F26}" type="pres">
      <dgm:prSet presAssocID="{A706B1A1-93C2-4A9F-84CF-C2B512626C26}" presName="sibTrans" presStyleCnt="0"/>
      <dgm:spPr/>
    </dgm:pt>
    <dgm:pt modelId="{31F4950A-AF93-462C-94B0-A171CB82061B}" type="pres">
      <dgm:prSet presAssocID="{70046989-0C15-4080-B9DF-1150CC918CC7}" presName="node" presStyleLbl="node1" presStyleIdx="1" presStyleCnt="4" custScaleX="923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5C6354-4EC0-4F15-8338-E890971A9383}" type="pres">
      <dgm:prSet presAssocID="{6A3D584A-F168-466F-91D3-E0B1595B5CEA}" presName="sibTrans" presStyleCnt="0"/>
      <dgm:spPr/>
    </dgm:pt>
    <dgm:pt modelId="{2051F723-4E32-4173-91A8-DDDB4B589A99}" type="pres">
      <dgm:prSet presAssocID="{C7929F12-7758-43C1-8625-EED346F8DE20}" presName="node" presStyleLbl="node1" presStyleIdx="2" presStyleCnt="4" custScaleX="900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0380DF-4B0D-4277-A6C8-48A579727324}" type="pres">
      <dgm:prSet presAssocID="{787ADB8D-EB9D-4C79-94D2-7861AF0BCDEF}" presName="sibTrans" presStyleCnt="0"/>
      <dgm:spPr/>
    </dgm:pt>
    <dgm:pt modelId="{0ADA0A33-A29F-4628-AB2F-F077909DD50E}" type="pres">
      <dgm:prSet presAssocID="{F4C9C24F-46B9-42AA-B0A2-C733309B715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B3EF60-0EE4-449F-85F6-34D5EA51608D}" type="presOf" srcId="{7B734682-386D-4E26-9957-323EFC2253FB}" destId="{2051F723-4E32-4173-91A8-DDDB4B589A99}" srcOrd="0" destOrd="1" presId="urn:microsoft.com/office/officeart/2005/8/layout/hList6"/>
    <dgm:cxn modelId="{FCF023B1-CAA6-4ACA-A6CB-0BFD1CD0C9E7}" type="presOf" srcId="{70046989-0C15-4080-B9DF-1150CC918CC7}" destId="{31F4950A-AF93-462C-94B0-A171CB82061B}" srcOrd="0" destOrd="0" presId="urn:microsoft.com/office/officeart/2005/8/layout/hList6"/>
    <dgm:cxn modelId="{CE16C759-039B-496B-B829-BE9FC6EB7F81}" srcId="{C7929F12-7758-43C1-8625-EED346F8DE20}" destId="{7B734682-386D-4E26-9957-323EFC2253FB}" srcOrd="0" destOrd="0" parTransId="{F5AF2FCF-3C8D-4FBF-9D3F-55BD62F7B32F}" sibTransId="{A122084E-CE74-4E2A-B333-DF917BF0FBAC}"/>
    <dgm:cxn modelId="{0B9F942A-4376-4558-827E-530274A42649}" type="presOf" srcId="{91EC2791-4216-4AE0-BB69-C978530B0D15}" destId="{8C1C1AE4-4C2F-4D0F-99AC-D3DAB7019EA2}" srcOrd="0" destOrd="0" presId="urn:microsoft.com/office/officeart/2005/8/layout/hList6"/>
    <dgm:cxn modelId="{AB56067B-CA13-43A6-9771-B26EDC9E7FF7}" srcId="{EF0A21D1-82CA-4B26-BDB3-D7C0B9DAC85C}" destId="{91EC2791-4216-4AE0-BB69-C978530B0D15}" srcOrd="0" destOrd="0" parTransId="{75931E1A-399E-41FD-9121-80922F516B11}" sibTransId="{A706B1A1-93C2-4A9F-84CF-C2B512626C26}"/>
    <dgm:cxn modelId="{9D37B6CF-89E9-4881-ACD1-038E2F92D41C}" srcId="{EF0A21D1-82CA-4B26-BDB3-D7C0B9DAC85C}" destId="{70046989-0C15-4080-B9DF-1150CC918CC7}" srcOrd="1" destOrd="0" parTransId="{F07F8C2C-6ECF-4C09-A3CE-504056D132AE}" sibTransId="{6A3D584A-F168-466F-91D3-E0B1595B5CEA}"/>
    <dgm:cxn modelId="{008F9C35-163B-4610-80F7-30DEA70FC512}" srcId="{EF0A21D1-82CA-4B26-BDB3-D7C0B9DAC85C}" destId="{F4C9C24F-46B9-42AA-B0A2-C733309B7158}" srcOrd="3" destOrd="0" parTransId="{D9607DCD-F75E-4BAA-B701-71F5EAE31A57}" sibTransId="{302DD67B-CC67-4480-BFBD-5FE66DE37F8B}"/>
    <dgm:cxn modelId="{BD6186D7-DB3D-4D44-A941-A4AA0EA0EBC0}" type="presOf" srcId="{F4C9C24F-46B9-42AA-B0A2-C733309B7158}" destId="{0ADA0A33-A29F-4628-AB2F-F077909DD50E}" srcOrd="0" destOrd="0" presId="urn:microsoft.com/office/officeart/2005/8/layout/hList6"/>
    <dgm:cxn modelId="{A37EEFE3-67BA-4F2B-A5D4-AD240FEB00F9}" type="presOf" srcId="{C7929F12-7758-43C1-8625-EED346F8DE20}" destId="{2051F723-4E32-4173-91A8-DDDB4B589A99}" srcOrd="0" destOrd="0" presId="urn:microsoft.com/office/officeart/2005/8/layout/hList6"/>
    <dgm:cxn modelId="{2CB7E667-0C80-4BF9-9603-C96504257A17}" srcId="{70046989-0C15-4080-B9DF-1150CC918CC7}" destId="{23EC5D9A-417C-471D-B4B6-4F609F6499C8}" srcOrd="0" destOrd="0" parTransId="{5D9ADC0E-87F3-40BF-AF88-999F4D3E896F}" sibTransId="{8D8D4D33-EFE4-4BD7-B7B8-D81C73A78074}"/>
    <dgm:cxn modelId="{EAB2A3EB-CF9A-48C3-9F2E-7C0D57CB7849}" type="presOf" srcId="{F57BA0A2-E37E-4F07-A11C-10986EAB29A9}" destId="{0ADA0A33-A29F-4628-AB2F-F077909DD50E}" srcOrd="0" destOrd="1" presId="urn:microsoft.com/office/officeart/2005/8/layout/hList6"/>
    <dgm:cxn modelId="{42A580D2-EDBF-46E5-8774-80D06D56BDFD}" type="presOf" srcId="{EF0A21D1-82CA-4B26-BDB3-D7C0B9DAC85C}" destId="{029B1BA2-B225-4DE9-9FB2-069AC7A70B3C}" srcOrd="0" destOrd="0" presId="urn:microsoft.com/office/officeart/2005/8/layout/hList6"/>
    <dgm:cxn modelId="{38AD5A9B-7053-458A-9F46-D15E75EEA0B2}" srcId="{EF0A21D1-82CA-4B26-BDB3-D7C0B9DAC85C}" destId="{C7929F12-7758-43C1-8625-EED346F8DE20}" srcOrd="2" destOrd="0" parTransId="{447218CD-6F29-41C4-84A1-928CD84F317C}" sibTransId="{787ADB8D-EB9D-4C79-94D2-7861AF0BCDEF}"/>
    <dgm:cxn modelId="{B61D5EF5-7C31-4F78-B47F-D3D478258946}" type="presOf" srcId="{23EC5D9A-417C-471D-B4B6-4F609F6499C8}" destId="{31F4950A-AF93-462C-94B0-A171CB82061B}" srcOrd="0" destOrd="1" presId="urn:microsoft.com/office/officeart/2005/8/layout/hList6"/>
    <dgm:cxn modelId="{9EEABA26-3C91-4CD2-A36E-BE2DA3558E80}" srcId="{F4C9C24F-46B9-42AA-B0A2-C733309B7158}" destId="{F57BA0A2-E37E-4F07-A11C-10986EAB29A9}" srcOrd="0" destOrd="0" parTransId="{52CD6F06-24C0-4DE5-9AAF-CE9351011615}" sibTransId="{9B0B3968-4C3E-433C-8684-85F4368A8551}"/>
    <dgm:cxn modelId="{FBA9246B-61BB-4DFE-B6BC-B3C8A1615B01}" type="presParOf" srcId="{029B1BA2-B225-4DE9-9FB2-069AC7A70B3C}" destId="{8C1C1AE4-4C2F-4D0F-99AC-D3DAB7019EA2}" srcOrd="0" destOrd="0" presId="urn:microsoft.com/office/officeart/2005/8/layout/hList6"/>
    <dgm:cxn modelId="{453D7233-10DD-42EA-AAD5-A5002C915476}" type="presParOf" srcId="{029B1BA2-B225-4DE9-9FB2-069AC7A70B3C}" destId="{A2CDCEE2-F681-4ABB-AC3A-9C55B6B41F26}" srcOrd="1" destOrd="0" presId="urn:microsoft.com/office/officeart/2005/8/layout/hList6"/>
    <dgm:cxn modelId="{333E1A99-38F1-4CB2-8E56-476D13CF1FD6}" type="presParOf" srcId="{029B1BA2-B225-4DE9-9FB2-069AC7A70B3C}" destId="{31F4950A-AF93-462C-94B0-A171CB82061B}" srcOrd="2" destOrd="0" presId="urn:microsoft.com/office/officeart/2005/8/layout/hList6"/>
    <dgm:cxn modelId="{6B0938A8-DC71-450C-BD0D-6A75F54BC5EC}" type="presParOf" srcId="{029B1BA2-B225-4DE9-9FB2-069AC7A70B3C}" destId="{E05C6354-4EC0-4F15-8338-E890971A9383}" srcOrd="3" destOrd="0" presId="urn:microsoft.com/office/officeart/2005/8/layout/hList6"/>
    <dgm:cxn modelId="{0DE90C3D-6106-4F3B-99AF-86A03E4E1FE5}" type="presParOf" srcId="{029B1BA2-B225-4DE9-9FB2-069AC7A70B3C}" destId="{2051F723-4E32-4173-91A8-DDDB4B589A99}" srcOrd="4" destOrd="0" presId="urn:microsoft.com/office/officeart/2005/8/layout/hList6"/>
    <dgm:cxn modelId="{0335C634-55C9-48AD-94F5-CD660D5A248F}" type="presParOf" srcId="{029B1BA2-B225-4DE9-9FB2-069AC7A70B3C}" destId="{520380DF-4B0D-4277-A6C8-48A579727324}" srcOrd="5" destOrd="0" presId="urn:microsoft.com/office/officeart/2005/8/layout/hList6"/>
    <dgm:cxn modelId="{79B5C06E-08EA-4314-85BE-6EFD42397E17}" type="presParOf" srcId="{029B1BA2-B225-4DE9-9FB2-069AC7A70B3C}" destId="{0ADA0A33-A29F-4628-AB2F-F077909DD50E}" srcOrd="6" destOrd="0" presId="urn:microsoft.com/office/officeart/2005/8/layout/hList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DDA834C-3EC4-44B7-8EA2-9570373B3CF2}" type="doc">
      <dgm:prSet loTypeId="urn:microsoft.com/office/officeart/2005/8/layout/list1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560E75BA-71E8-4E3A-BEE5-4E91C994075A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МЦП « Энергосбережение и повышение энергетической эффективности Ольховского муниципального района Волгоградской области  на период до 2020 года»</a:t>
          </a:r>
          <a:endParaRPr lang="ru-RU" sz="2000" dirty="0">
            <a:solidFill>
              <a:schemeClr val="tx1"/>
            </a:solidFill>
          </a:endParaRPr>
        </a:p>
      </dgm:t>
    </dgm:pt>
    <dgm:pt modelId="{9052F7FC-309D-4D07-88CE-DB5CBE66B805}" type="parTrans" cxnId="{5738AC84-62EC-46FC-A800-FCC7DD2B9C93}">
      <dgm:prSet/>
      <dgm:spPr/>
      <dgm:t>
        <a:bodyPr/>
        <a:lstStyle/>
        <a:p>
          <a:endParaRPr lang="ru-RU"/>
        </a:p>
      </dgm:t>
    </dgm:pt>
    <dgm:pt modelId="{25BDA34B-587C-45F0-90B7-C376DE7678A7}" type="sibTrans" cxnId="{5738AC84-62EC-46FC-A800-FCC7DD2B9C93}">
      <dgm:prSet/>
      <dgm:spPr/>
      <dgm:t>
        <a:bodyPr/>
        <a:lstStyle/>
        <a:p>
          <a:endParaRPr lang="ru-RU"/>
        </a:p>
      </dgm:t>
    </dgm:pt>
    <dgm:pt modelId="{328C873E-4B8E-47F8-A06F-AE63E134CA50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1400,0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56B6EE83-7724-4D8F-AFB4-8C653776574C}" type="parTrans" cxnId="{46F88C9B-D9B2-462C-B4B6-29CA47D2E7F1}">
      <dgm:prSet/>
      <dgm:spPr/>
      <dgm:t>
        <a:bodyPr/>
        <a:lstStyle/>
        <a:p>
          <a:endParaRPr lang="ru-RU"/>
        </a:p>
      </dgm:t>
    </dgm:pt>
    <dgm:pt modelId="{588986CA-CA34-4433-A1A1-D418BACB0BAC}" type="sibTrans" cxnId="{46F88C9B-D9B2-462C-B4B6-29CA47D2E7F1}">
      <dgm:prSet/>
      <dgm:spPr/>
      <dgm:t>
        <a:bodyPr/>
        <a:lstStyle/>
        <a:p>
          <a:endParaRPr lang="ru-RU"/>
        </a:p>
      </dgm:t>
    </dgm:pt>
    <dgm:pt modelId="{6226BA50-5247-4C28-A91E-3DBC615EC690}">
      <dgm:prSet phldrT="[Текст]" custT="1"/>
      <dgm:spPr/>
      <dgm:t>
        <a:bodyPr/>
        <a:lstStyle/>
        <a:p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Непрограммные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расходы  в области жилищно-коммунального хозяйства</a:t>
          </a:r>
          <a:endParaRPr lang="ru-RU" sz="2000" dirty="0">
            <a:solidFill>
              <a:schemeClr val="tx1"/>
            </a:solidFill>
          </a:endParaRPr>
        </a:p>
      </dgm:t>
    </dgm:pt>
    <dgm:pt modelId="{0526E1D0-FAF0-4C27-97A5-AF3C934B7F78}" type="parTrans" cxnId="{0CCFF96C-DA1A-4502-B1FD-19074E3AF334}">
      <dgm:prSet/>
      <dgm:spPr/>
      <dgm:t>
        <a:bodyPr/>
        <a:lstStyle/>
        <a:p>
          <a:endParaRPr lang="ru-RU"/>
        </a:p>
      </dgm:t>
    </dgm:pt>
    <dgm:pt modelId="{5C59F686-72B4-47E3-838E-121EBD15B1B6}" type="sibTrans" cxnId="{0CCFF96C-DA1A-4502-B1FD-19074E3AF334}">
      <dgm:prSet/>
      <dgm:spPr/>
      <dgm:t>
        <a:bodyPr/>
        <a:lstStyle/>
        <a:p>
          <a:endParaRPr lang="ru-RU"/>
        </a:p>
      </dgm:t>
    </dgm:pt>
    <dgm:pt modelId="{73B5B4F0-1C4E-48FA-BCDF-9429775042D4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Субсидия на компенсацию(возмещение) выпадающих доходов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ресурсоснабжающих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организаций на тарифы ЖКУ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054FE3E-4E92-42CE-A516-1A312C0418BC}" type="parTrans" cxnId="{994D6B72-4C57-40A3-A170-676172A305FD}">
      <dgm:prSet/>
      <dgm:spPr/>
      <dgm:t>
        <a:bodyPr/>
        <a:lstStyle/>
        <a:p>
          <a:endParaRPr lang="ru-RU"/>
        </a:p>
      </dgm:t>
    </dgm:pt>
    <dgm:pt modelId="{D56DA192-C282-4C05-A863-37323D2F0352}" type="sibTrans" cxnId="{994D6B72-4C57-40A3-A170-676172A305FD}">
      <dgm:prSet/>
      <dgm:spPr/>
      <dgm:t>
        <a:bodyPr/>
        <a:lstStyle/>
        <a:p>
          <a:endParaRPr lang="ru-RU"/>
        </a:p>
      </dgm:t>
    </dgm:pt>
    <dgm:pt modelId="{EFD275E9-2239-40C9-A8CE-0EF8F3F45D96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10944,00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5AAB564E-D305-480A-BF16-4449C76DA3CC}" type="parTrans" cxnId="{D85465CE-8552-4CDB-9163-0DBD5A7DA89D}">
      <dgm:prSet/>
      <dgm:spPr/>
      <dgm:t>
        <a:bodyPr/>
        <a:lstStyle/>
        <a:p>
          <a:endParaRPr lang="ru-RU"/>
        </a:p>
      </dgm:t>
    </dgm:pt>
    <dgm:pt modelId="{518CB447-E025-4A75-853D-FE655A62628A}" type="sibTrans" cxnId="{D85465CE-8552-4CDB-9163-0DBD5A7DA89D}">
      <dgm:prSet/>
      <dgm:spPr/>
      <dgm:t>
        <a:bodyPr/>
        <a:lstStyle/>
        <a:p>
          <a:endParaRPr lang="ru-RU"/>
        </a:p>
      </dgm:t>
    </dgm:pt>
    <dgm:pt modelId="{4DD669E4-8962-4E0A-A436-4E87DA003D5B}">
      <dgm:prSet custT="1"/>
      <dgm:spPr/>
      <dgm:t>
        <a:bodyPr/>
        <a:lstStyle/>
        <a:p>
          <a:r>
            <a:rPr lang="ru-RU" sz="1800" i="0" dirty="0" smtClean="0">
              <a:latin typeface="Times New Roman" pitchFamily="18" charset="0"/>
              <a:cs typeface="Times New Roman" pitchFamily="18" charset="0"/>
            </a:rPr>
            <a:t>500,0</a:t>
          </a:r>
          <a:endParaRPr lang="ru-RU" sz="1800" i="0" dirty="0">
            <a:latin typeface="Times New Roman" pitchFamily="18" charset="0"/>
            <a:cs typeface="Times New Roman" pitchFamily="18" charset="0"/>
          </a:endParaRPr>
        </a:p>
      </dgm:t>
    </dgm:pt>
    <dgm:pt modelId="{BDE78C93-71E9-4ACB-9F50-AC7D597EA302}" type="parTrans" cxnId="{873B6090-A335-464D-8822-D87FDE348429}">
      <dgm:prSet/>
      <dgm:spPr/>
      <dgm:t>
        <a:bodyPr/>
        <a:lstStyle/>
        <a:p>
          <a:endParaRPr lang="ru-RU"/>
        </a:p>
      </dgm:t>
    </dgm:pt>
    <dgm:pt modelId="{2CD15596-3984-45C0-869D-3DF4B8B508EF}" type="sibTrans" cxnId="{873B6090-A335-464D-8822-D87FDE348429}">
      <dgm:prSet/>
      <dgm:spPr/>
      <dgm:t>
        <a:bodyPr/>
        <a:lstStyle/>
        <a:p>
          <a:endParaRPr lang="ru-RU"/>
        </a:p>
      </dgm:t>
    </dgm:pt>
    <dgm:pt modelId="{37A2E91A-488E-483E-AF6A-35C4C6A0B118}" type="pres">
      <dgm:prSet presAssocID="{BDDA834C-3EC4-44B7-8EA2-9570373B3CF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00B2D03-DD01-4CCC-B63A-5564E590F710}" type="pres">
      <dgm:prSet presAssocID="{560E75BA-71E8-4E3A-BEE5-4E91C994075A}" presName="parentLin" presStyleCnt="0"/>
      <dgm:spPr/>
    </dgm:pt>
    <dgm:pt modelId="{9055F9BD-B22D-4C2F-A6D8-DBAA0013D7A0}" type="pres">
      <dgm:prSet presAssocID="{560E75BA-71E8-4E3A-BEE5-4E91C994075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354B2A8-36A8-4CBA-8A72-DDEBB9002717}" type="pres">
      <dgm:prSet presAssocID="{560E75BA-71E8-4E3A-BEE5-4E91C994075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EB8737-5D8D-4876-9E65-AB142702D525}" type="pres">
      <dgm:prSet presAssocID="{560E75BA-71E8-4E3A-BEE5-4E91C994075A}" presName="negativeSpace" presStyleCnt="0"/>
      <dgm:spPr/>
    </dgm:pt>
    <dgm:pt modelId="{4FFBDDA3-DC9A-4670-BEFC-A18C6E186D2A}" type="pres">
      <dgm:prSet presAssocID="{560E75BA-71E8-4E3A-BEE5-4E91C994075A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3C1299-FEB7-4CAB-B405-11A474E37AB6}" type="pres">
      <dgm:prSet presAssocID="{25BDA34B-587C-45F0-90B7-C376DE7678A7}" presName="spaceBetweenRectangles" presStyleCnt="0"/>
      <dgm:spPr/>
    </dgm:pt>
    <dgm:pt modelId="{6DB1AD69-B3D3-41EA-A30E-6B8179E53A4A}" type="pres">
      <dgm:prSet presAssocID="{6226BA50-5247-4C28-A91E-3DBC615EC690}" presName="parentLin" presStyleCnt="0"/>
      <dgm:spPr/>
    </dgm:pt>
    <dgm:pt modelId="{C1018240-A7DA-4964-8C39-394F97B70983}" type="pres">
      <dgm:prSet presAssocID="{6226BA50-5247-4C28-A91E-3DBC615EC69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44BD67C-3AC0-471A-A740-B7DBA1AAF099}" type="pres">
      <dgm:prSet presAssocID="{6226BA50-5247-4C28-A91E-3DBC615EC69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5FDF0C-9902-4986-A262-07F4017B6258}" type="pres">
      <dgm:prSet presAssocID="{6226BA50-5247-4C28-A91E-3DBC615EC690}" presName="negativeSpace" presStyleCnt="0"/>
      <dgm:spPr/>
    </dgm:pt>
    <dgm:pt modelId="{631F935E-8B16-4E77-A126-092D18847555}" type="pres">
      <dgm:prSet presAssocID="{6226BA50-5247-4C28-A91E-3DBC615EC690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68A271-6111-4E08-A620-FA66BC472B14}" type="pres">
      <dgm:prSet presAssocID="{5C59F686-72B4-47E3-838E-121EBD15B1B6}" presName="spaceBetweenRectangles" presStyleCnt="0"/>
      <dgm:spPr/>
    </dgm:pt>
    <dgm:pt modelId="{CE4D1D52-69C6-40F7-81A6-3B122B8C09B3}" type="pres">
      <dgm:prSet presAssocID="{73B5B4F0-1C4E-48FA-BCDF-9429775042D4}" presName="parentLin" presStyleCnt="0"/>
      <dgm:spPr/>
    </dgm:pt>
    <dgm:pt modelId="{F2CED574-8C57-4D1E-B937-100C7310B7D5}" type="pres">
      <dgm:prSet presAssocID="{73B5B4F0-1C4E-48FA-BCDF-9429775042D4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D19DF4E3-36F5-4EA0-99B4-847CDC0B5E2D}" type="pres">
      <dgm:prSet presAssocID="{73B5B4F0-1C4E-48FA-BCDF-9429775042D4}" presName="parentText" presStyleLbl="node1" presStyleIdx="2" presStyleCnt="3" custScaleY="10682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122214-BD81-4BFE-A5DD-B5993D90BCA2}" type="pres">
      <dgm:prSet presAssocID="{73B5B4F0-1C4E-48FA-BCDF-9429775042D4}" presName="negativeSpace" presStyleCnt="0"/>
      <dgm:spPr/>
    </dgm:pt>
    <dgm:pt modelId="{476EDD99-C6AF-403A-8FE5-611DB87E18F3}" type="pres">
      <dgm:prSet presAssocID="{73B5B4F0-1C4E-48FA-BCDF-9429775042D4}" presName="childText" presStyleLbl="conFgAcc1" presStyleIdx="2" presStyleCnt="3" custLinFactNeighborX="-340" custLinFactNeighborY="-31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1AB4A92-1822-40A7-ADCF-3918035AB820}" type="presOf" srcId="{73B5B4F0-1C4E-48FA-BCDF-9429775042D4}" destId="{D19DF4E3-36F5-4EA0-99B4-847CDC0B5E2D}" srcOrd="1" destOrd="0" presId="urn:microsoft.com/office/officeart/2005/8/layout/list1"/>
    <dgm:cxn modelId="{46F88C9B-D9B2-462C-B4B6-29CA47D2E7F1}" srcId="{560E75BA-71E8-4E3A-BEE5-4E91C994075A}" destId="{328C873E-4B8E-47F8-A06F-AE63E134CA50}" srcOrd="0" destOrd="0" parTransId="{56B6EE83-7724-4D8F-AFB4-8C653776574C}" sibTransId="{588986CA-CA34-4433-A1A1-D418BACB0BAC}"/>
    <dgm:cxn modelId="{D95F4E9B-432F-4AA6-A687-7FA5D73D29BE}" type="presOf" srcId="{BDDA834C-3EC4-44B7-8EA2-9570373B3CF2}" destId="{37A2E91A-488E-483E-AF6A-35C4C6A0B118}" srcOrd="0" destOrd="0" presId="urn:microsoft.com/office/officeart/2005/8/layout/list1"/>
    <dgm:cxn modelId="{17F750DD-D96C-42F8-BA21-019598231877}" type="presOf" srcId="{328C873E-4B8E-47F8-A06F-AE63E134CA50}" destId="{4FFBDDA3-DC9A-4670-BEFC-A18C6E186D2A}" srcOrd="0" destOrd="0" presId="urn:microsoft.com/office/officeart/2005/8/layout/list1"/>
    <dgm:cxn modelId="{6ED0E1AE-6A91-466A-B66F-A22E291C5110}" type="presOf" srcId="{560E75BA-71E8-4E3A-BEE5-4E91C994075A}" destId="{9055F9BD-B22D-4C2F-A6D8-DBAA0013D7A0}" srcOrd="0" destOrd="0" presId="urn:microsoft.com/office/officeart/2005/8/layout/list1"/>
    <dgm:cxn modelId="{994D6B72-4C57-40A3-A170-676172A305FD}" srcId="{BDDA834C-3EC4-44B7-8EA2-9570373B3CF2}" destId="{73B5B4F0-1C4E-48FA-BCDF-9429775042D4}" srcOrd="2" destOrd="0" parTransId="{6054FE3E-4E92-42CE-A516-1A312C0418BC}" sibTransId="{D56DA192-C282-4C05-A863-37323D2F0352}"/>
    <dgm:cxn modelId="{6E6FFC87-4624-4B0D-9F2F-D584360B4D0D}" type="presOf" srcId="{4DD669E4-8962-4E0A-A436-4E87DA003D5B}" destId="{476EDD99-C6AF-403A-8FE5-611DB87E18F3}" srcOrd="0" destOrd="0" presId="urn:microsoft.com/office/officeart/2005/8/layout/list1"/>
    <dgm:cxn modelId="{74B4534D-4349-43DA-8A76-595E3E6F10C8}" type="presOf" srcId="{560E75BA-71E8-4E3A-BEE5-4E91C994075A}" destId="{4354B2A8-36A8-4CBA-8A72-DDEBB9002717}" srcOrd="1" destOrd="0" presId="urn:microsoft.com/office/officeart/2005/8/layout/list1"/>
    <dgm:cxn modelId="{2C09E326-A3AC-4A51-8B7E-491B7AFBC800}" type="presOf" srcId="{6226BA50-5247-4C28-A91E-3DBC615EC690}" destId="{E44BD67C-3AC0-471A-A740-B7DBA1AAF099}" srcOrd="1" destOrd="0" presId="urn:microsoft.com/office/officeart/2005/8/layout/list1"/>
    <dgm:cxn modelId="{873B6090-A335-464D-8822-D87FDE348429}" srcId="{73B5B4F0-1C4E-48FA-BCDF-9429775042D4}" destId="{4DD669E4-8962-4E0A-A436-4E87DA003D5B}" srcOrd="0" destOrd="0" parTransId="{BDE78C93-71E9-4ACB-9F50-AC7D597EA302}" sibTransId="{2CD15596-3984-45C0-869D-3DF4B8B508EF}"/>
    <dgm:cxn modelId="{FA6F1250-F0A3-4B93-A855-81E8903A3D93}" type="presOf" srcId="{6226BA50-5247-4C28-A91E-3DBC615EC690}" destId="{C1018240-A7DA-4964-8C39-394F97B70983}" srcOrd="0" destOrd="0" presId="urn:microsoft.com/office/officeart/2005/8/layout/list1"/>
    <dgm:cxn modelId="{5738AC84-62EC-46FC-A800-FCC7DD2B9C93}" srcId="{BDDA834C-3EC4-44B7-8EA2-9570373B3CF2}" destId="{560E75BA-71E8-4E3A-BEE5-4E91C994075A}" srcOrd="0" destOrd="0" parTransId="{9052F7FC-309D-4D07-88CE-DB5CBE66B805}" sibTransId="{25BDA34B-587C-45F0-90B7-C376DE7678A7}"/>
    <dgm:cxn modelId="{419E56A9-8A03-434C-9E68-09DC37B3928B}" type="presOf" srcId="{73B5B4F0-1C4E-48FA-BCDF-9429775042D4}" destId="{F2CED574-8C57-4D1E-B937-100C7310B7D5}" srcOrd="0" destOrd="0" presId="urn:microsoft.com/office/officeart/2005/8/layout/list1"/>
    <dgm:cxn modelId="{D85465CE-8552-4CDB-9163-0DBD5A7DA89D}" srcId="{6226BA50-5247-4C28-A91E-3DBC615EC690}" destId="{EFD275E9-2239-40C9-A8CE-0EF8F3F45D96}" srcOrd="0" destOrd="0" parTransId="{5AAB564E-D305-480A-BF16-4449C76DA3CC}" sibTransId="{518CB447-E025-4A75-853D-FE655A62628A}"/>
    <dgm:cxn modelId="{935B6CFF-8506-43E2-BBA6-E1E06837F9BC}" type="presOf" srcId="{EFD275E9-2239-40C9-A8CE-0EF8F3F45D96}" destId="{631F935E-8B16-4E77-A126-092D18847555}" srcOrd="0" destOrd="0" presId="urn:microsoft.com/office/officeart/2005/8/layout/list1"/>
    <dgm:cxn modelId="{0CCFF96C-DA1A-4502-B1FD-19074E3AF334}" srcId="{BDDA834C-3EC4-44B7-8EA2-9570373B3CF2}" destId="{6226BA50-5247-4C28-A91E-3DBC615EC690}" srcOrd="1" destOrd="0" parTransId="{0526E1D0-FAF0-4C27-97A5-AF3C934B7F78}" sibTransId="{5C59F686-72B4-47E3-838E-121EBD15B1B6}"/>
    <dgm:cxn modelId="{9F721B60-95D5-479D-B0BD-661926479F99}" type="presParOf" srcId="{37A2E91A-488E-483E-AF6A-35C4C6A0B118}" destId="{200B2D03-DD01-4CCC-B63A-5564E590F710}" srcOrd="0" destOrd="0" presId="urn:microsoft.com/office/officeart/2005/8/layout/list1"/>
    <dgm:cxn modelId="{D943CBD2-842B-476E-BCC7-F617451D983B}" type="presParOf" srcId="{200B2D03-DD01-4CCC-B63A-5564E590F710}" destId="{9055F9BD-B22D-4C2F-A6D8-DBAA0013D7A0}" srcOrd="0" destOrd="0" presId="urn:microsoft.com/office/officeart/2005/8/layout/list1"/>
    <dgm:cxn modelId="{A59A8D1A-499C-4C02-BFEE-D01FBBB04942}" type="presParOf" srcId="{200B2D03-DD01-4CCC-B63A-5564E590F710}" destId="{4354B2A8-36A8-4CBA-8A72-DDEBB9002717}" srcOrd="1" destOrd="0" presId="urn:microsoft.com/office/officeart/2005/8/layout/list1"/>
    <dgm:cxn modelId="{1B51F915-C302-430D-8117-733CDDA0335A}" type="presParOf" srcId="{37A2E91A-488E-483E-AF6A-35C4C6A0B118}" destId="{D9EB8737-5D8D-4876-9E65-AB142702D525}" srcOrd="1" destOrd="0" presId="urn:microsoft.com/office/officeart/2005/8/layout/list1"/>
    <dgm:cxn modelId="{3AC8DF29-85C5-4FCD-A4A7-7C1DA4A261F4}" type="presParOf" srcId="{37A2E91A-488E-483E-AF6A-35C4C6A0B118}" destId="{4FFBDDA3-DC9A-4670-BEFC-A18C6E186D2A}" srcOrd="2" destOrd="0" presId="urn:microsoft.com/office/officeart/2005/8/layout/list1"/>
    <dgm:cxn modelId="{A5C16C06-5B44-4A50-AC1C-F7C26BA40BA5}" type="presParOf" srcId="{37A2E91A-488E-483E-AF6A-35C4C6A0B118}" destId="{033C1299-FEB7-4CAB-B405-11A474E37AB6}" srcOrd="3" destOrd="0" presId="urn:microsoft.com/office/officeart/2005/8/layout/list1"/>
    <dgm:cxn modelId="{4F2FC658-26CF-4979-9AF0-C71139BEF483}" type="presParOf" srcId="{37A2E91A-488E-483E-AF6A-35C4C6A0B118}" destId="{6DB1AD69-B3D3-41EA-A30E-6B8179E53A4A}" srcOrd="4" destOrd="0" presId="urn:microsoft.com/office/officeart/2005/8/layout/list1"/>
    <dgm:cxn modelId="{EC24E4BE-28B2-4A9B-AFF8-DD7D5E6ABFA1}" type="presParOf" srcId="{6DB1AD69-B3D3-41EA-A30E-6B8179E53A4A}" destId="{C1018240-A7DA-4964-8C39-394F97B70983}" srcOrd="0" destOrd="0" presId="urn:microsoft.com/office/officeart/2005/8/layout/list1"/>
    <dgm:cxn modelId="{CFEDE976-49F6-4BD8-A1D4-3133C9E7848B}" type="presParOf" srcId="{6DB1AD69-B3D3-41EA-A30E-6B8179E53A4A}" destId="{E44BD67C-3AC0-471A-A740-B7DBA1AAF099}" srcOrd="1" destOrd="0" presId="urn:microsoft.com/office/officeart/2005/8/layout/list1"/>
    <dgm:cxn modelId="{BB7A6C2F-054A-4E0C-8245-80F9CE7FBDC5}" type="presParOf" srcId="{37A2E91A-488E-483E-AF6A-35C4C6A0B118}" destId="{065FDF0C-9902-4986-A262-07F4017B6258}" srcOrd="5" destOrd="0" presId="urn:microsoft.com/office/officeart/2005/8/layout/list1"/>
    <dgm:cxn modelId="{363FD12B-C22F-4AFA-B558-ED4B465D2723}" type="presParOf" srcId="{37A2E91A-488E-483E-AF6A-35C4C6A0B118}" destId="{631F935E-8B16-4E77-A126-092D18847555}" srcOrd="6" destOrd="0" presId="urn:microsoft.com/office/officeart/2005/8/layout/list1"/>
    <dgm:cxn modelId="{952BBC61-9914-416F-A59B-A0CCB34604FE}" type="presParOf" srcId="{37A2E91A-488E-483E-AF6A-35C4C6A0B118}" destId="{D768A271-6111-4E08-A620-FA66BC472B14}" srcOrd="7" destOrd="0" presId="urn:microsoft.com/office/officeart/2005/8/layout/list1"/>
    <dgm:cxn modelId="{06535E32-F883-482C-B134-EA60BDA64A35}" type="presParOf" srcId="{37A2E91A-488E-483E-AF6A-35C4C6A0B118}" destId="{CE4D1D52-69C6-40F7-81A6-3B122B8C09B3}" srcOrd="8" destOrd="0" presId="urn:microsoft.com/office/officeart/2005/8/layout/list1"/>
    <dgm:cxn modelId="{2790CB1D-ED01-445A-9046-E67098863623}" type="presParOf" srcId="{CE4D1D52-69C6-40F7-81A6-3B122B8C09B3}" destId="{F2CED574-8C57-4D1E-B937-100C7310B7D5}" srcOrd="0" destOrd="0" presId="urn:microsoft.com/office/officeart/2005/8/layout/list1"/>
    <dgm:cxn modelId="{2729B419-5988-4A2D-A2EA-58A86688A28E}" type="presParOf" srcId="{CE4D1D52-69C6-40F7-81A6-3B122B8C09B3}" destId="{D19DF4E3-36F5-4EA0-99B4-847CDC0B5E2D}" srcOrd="1" destOrd="0" presId="urn:microsoft.com/office/officeart/2005/8/layout/list1"/>
    <dgm:cxn modelId="{8B88402D-6EAB-480F-BBF1-7CB1EC505270}" type="presParOf" srcId="{37A2E91A-488E-483E-AF6A-35C4C6A0B118}" destId="{56122214-BD81-4BFE-A5DD-B5993D90BCA2}" srcOrd="9" destOrd="0" presId="urn:microsoft.com/office/officeart/2005/8/layout/list1"/>
    <dgm:cxn modelId="{96EBB0B1-3D40-4005-BD1F-609538FA5C60}" type="presParOf" srcId="{37A2E91A-488E-483E-AF6A-35C4C6A0B118}" destId="{476EDD99-C6AF-403A-8FE5-611DB87E18F3}" srcOrd="10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058DC19-3E56-48A3-8F1A-EB8E708FB626}" type="doc">
      <dgm:prSet loTypeId="urn:microsoft.com/office/officeart/2005/8/layout/pyramid2" loCatId="list" qsTypeId="urn:microsoft.com/office/officeart/2005/8/quickstyle/3d2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70E13682-3CA7-402C-811B-F30545142A1D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Функционирование законодательных (представительных) органов государственной власти и представительных органов муниципального образования – 1224,6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1EB4CC42-3D01-4983-90F6-C5A4984397F7}" type="parTrans" cxnId="{71055CA5-A494-4A56-9DB2-B700C947B5E3}">
      <dgm:prSet/>
      <dgm:spPr/>
      <dgm:t>
        <a:bodyPr/>
        <a:lstStyle/>
        <a:p>
          <a:endParaRPr lang="ru-RU"/>
        </a:p>
      </dgm:t>
    </dgm:pt>
    <dgm:pt modelId="{7F05F53F-061F-4629-BAA9-0C27D84FCC80}" type="sibTrans" cxnId="{71055CA5-A494-4A56-9DB2-B700C947B5E3}">
      <dgm:prSet/>
      <dgm:spPr/>
      <dgm:t>
        <a:bodyPr/>
        <a:lstStyle/>
        <a:p>
          <a:endParaRPr lang="ru-RU"/>
        </a:p>
      </dgm:t>
    </dgm:pt>
    <dgm:pt modelId="{FD80F725-BA4F-4CF2-AA7A-E05E0AF15B1E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 за счет местного бюджета – 18007,4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822020BE-526A-4007-89EE-44379D4F7300}" type="parTrans" cxnId="{E285AC41-0933-4A76-B00A-2A0B01EA316C}">
      <dgm:prSet/>
      <dgm:spPr/>
      <dgm:t>
        <a:bodyPr/>
        <a:lstStyle/>
        <a:p>
          <a:endParaRPr lang="ru-RU"/>
        </a:p>
      </dgm:t>
    </dgm:pt>
    <dgm:pt modelId="{A366EC7E-68B1-42D2-828A-DD19A5A46E32}" type="sibTrans" cxnId="{E285AC41-0933-4A76-B00A-2A0B01EA316C}">
      <dgm:prSet/>
      <dgm:spPr/>
      <dgm:t>
        <a:bodyPr/>
        <a:lstStyle/>
        <a:p>
          <a:endParaRPr lang="ru-RU"/>
        </a:p>
      </dgm:t>
    </dgm:pt>
    <dgm:pt modelId="{89631523-F679-47D4-AE91-A8615484240C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  за счет  областного бюджета – 1632,4</a:t>
          </a:r>
        </a:p>
      </dgm:t>
    </dgm:pt>
    <dgm:pt modelId="{936008B6-F01A-4FB2-B4A8-88FBECD8D7B2}" type="parTrans" cxnId="{B547A8E8-1F55-467D-8C73-11D7A3134028}">
      <dgm:prSet/>
      <dgm:spPr/>
      <dgm:t>
        <a:bodyPr/>
        <a:lstStyle/>
        <a:p>
          <a:endParaRPr lang="ru-RU"/>
        </a:p>
      </dgm:t>
    </dgm:pt>
    <dgm:pt modelId="{214F0E08-767B-4D26-B02D-6F08DCEEC5D6}" type="sibTrans" cxnId="{B547A8E8-1F55-467D-8C73-11D7A3134028}">
      <dgm:prSet/>
      <dgm:spPr/>
      <dgm:t>
        <a:bodyPr/>
        <a:lstStyle/>
        <a:p>
          <a:endParaRPr lang="ru-RU"/>
        </a:p>
      </dgm:t>
    </dgm:pt>
    <dgm:pt modelId="{F615E4E1-03B1-47B3-AB42-7DE3CC393538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Обеспечение деятельности финансовых, налоговых и таможенных органов и органов финансового (финансово-бюджетного) надзора  -  5039,8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6F2EEF39-D9C9-43EE-8BD7-D56ED5E64A62}" type="parTrans" cxnId="{A01A96EE-F3A0-4B4F-B202-73DE334B70CD}">
      <dgm:prSet/>
      <dgm:spPr/>
      <dgm:t>
        <a:bodyPr/>
        <a:lstStyle/>
        <a:p>
          <a:endParaRPr lang="ru-RU"/>
        </a:p>
      </dgm:t>
    </dgm:pt>
    <dgm:pt modelId="{41E93FB2-F9FB-4FCB-8CBE-D4851EDEB033}" type="sibTrans" cxnId="{A01A96EE-F3A0-4B4F-B202-73DE334B70CD}">
      <dgm:prSet/>
      <dgm:spPr/>
      <dgm:t>
        <a:bodyPr/>
        <a:lstStyle/>
        <a:p>
          <a:endParaRPr lang="ru-RU"/>
        </a:p>
      </dgm:t>
    </dgm:pt>
    <dgm:pt modelId="{B939C3E6-57F5-4521-B71D-3F9BE9B9388D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Резервный фонд  - 200,0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0BECDA4-F409-4BBA-A8CF-19BD4BB97D86}" type="parTrans" cxnId="{77C705FC-0B69-420E-A401-EE4CCDECCA69}">
      <dgm:prSet/>
      <dgm:spPr/>
      <dgm:t>
        <a:bodyPr/>
        <a:lstStyle/>
        <a:p>
          <a:endParaRPr lang="ru-RU"/>
        </a:p>
      </dgm:t>
    </dgm:pt>
    <dgm:pt modelId="{61BF2030-EC90-4E4E-9427-8347D755F078}" type="sibTrans" cxnId="{77C705FC-0B69-420E-A401-EE4CCDECCA69}">
      <dgm:prSet/>
      <dgm:spPr/>
      <dgm:t>
        <a:bodyPr/>
        <a:lstStyle/>
        <a:p>
          <a:endParaRPr lang="ru-RU"/>
        </a:p>
      </dgm:t>
    </dgm:pt>
    <dgm:pt modelId="{7DE0B19B-30E7-4205-9C2E-FE0789AC7646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Другие общегосударственные вопросы – 22503,2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628EA048-168A-444E-A269-9621617204D7}" type="parTrans" cxnId="{F5C86D40-5EE5-4ADB-8CAD-CDBABEDC77C1}">
      <dgm:prSet/>
      <dgm:spPr/>
      <dgm:t>
        <a:bodyPr/>
        <a:lstStyle/>
        <a:p>
          <a:endParaRPr lang="ru-RU"/>
        </a:p>
      </dgm:t>
    </dgm:pt>
    <dgm:pt modelId="{CBCDB322-3433-4C5D-8027-E04866AB5FD5}" type="sibTrans" cxnId="{F5C86D40-5EE5-4ADB-8CAD-CDBABEDC77C1}">
      <dgm:prSet/>
      <dgm:spPr/>
      <dgm:t>
        <a:bodyPr/>
        <a:lstStyle/>
        <a:p>
          <a:endParaRPr lang="ru-RU"/>
        </a:p>
      </dgm:t>
    </dgm:pt>
    <dgm:pt modelId="{F7A107F6-82D9-4755-90CD-D099123B9227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Судебная система – 13,9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BA543982-C071-4356-81D8-56771BF3E537}" type="parTrans" cxnId="{4F4A01DC-7DC6-494F-B576-6C5C79996548}">
      <dgm:prSet/>
      <dgm:spPr/>
      <dgm:t>
        <a:bodyPr/>
        <a:lstStyle/>
        <a:p>
          <a:endParaRPr lang="ru-RU"/>
        </a:p>
      </dgm:t>
    </dgm:pt>
    <dgm:pt modelId="{5CE5660E-4ABA-40C5-A9C8-26725C8D01EC}" type="sibTrans" cxnId="{4F4A01DC-7DC6-494F-B576-6C5C79996548}">
      <dgm:prSet/>
      <dgm:spPr/>
      <dgm:t>
        <a:bodyPr/>
        <a:lstStyle/>
        <a:p>
          <a:endParaRPr lang="ru-RU"/>
        </a:p>
      </dgm:t>
    </dgm:pt>
    <dgm:pt modelId="{543EA1B0-4453-42DE-84AD-A803FE052370}" type="pres">
      <dgm:prSet presAssocID="{5058DC19-3E56-48A3-8F1A-EB8E708FB62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F2D21B7A-E052-4064-A0F5-664FE3909074}" type="pres">
      <dgm:prSet presAssocID="{5058DC19-3E56-48A3-8F1A-EB8E708FB626}" presName="pyramid" presStyleLbl="node1" presStyleIdx="0" presStyleCnt="1" custScaleX="99778" custLinFactNeighborX="-1394" custLinFactNeighborY="-1356"/>
      <dgm:spPr/>
    </dgm:pt>
    <dgm:pt modelId="{992CF1D2-5D53-4EAB-9E05-A58ABB771028}" type="pres">
      <dgm:prSet presAssocID="{5058DC19-3E56-48A3-8F1A-EB8E708FB626}" presName="theList" presStyleCnt="0"/>
      <dgm:spPr/>
    </dgm:pt>
    <dgm:pt modelId="{10DBC694-2E1C-4356-9836-9AD0D571F663}" type="pres">
      <dgm:prSet presAssocID="{70E13682-3CA7-402C-811B-F30545142A1D}" presName="aNode" presStyleLbl="fgAcc1" presStyleIdx="0" presStyleCnt="7" custAng="0" custFlipVert="0" custScaleX="205816" custScaleY="109140" custLinFactNeighborX="2404" custLinFactNeighborY="-46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A533BB-86EE-4131-BAE6-1AA0D466176E}" type="pres">
      <dgm:prSet presAssocID="{70E13682-3CA7-402C-811B-F30545142A1D}" presName="aSpace" presStyleCnt="0"/>
      <dgm:spPr/>
    </dgm:pt>
    <dgm:pt modelId="{0E2DC873-B1D7-4133-9DDE-D15AAD2DC03E}" type="pres">
      <dgm:prSet presAssocID="{FD80F725-BA4F-4CF2-AA7A-E05E0AF15B1E}" presName="aNode" presStyleLbl="fgAcc1" presStyleIdx="1" presStyleCnt="7" custScaleX="210159" custScaleY="136707" custLinFactY="9770" custLinFactNeighborX="2489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1FAA57-570C-41F8-A286-C298E0E20D60}" type="pres">
      <dgm:prSet presAssocID="{FD80F725-BA4F-4CF2-AA7A-E05E0AF15B1E}" presName="aSpace" presStyleCnt="0"/>
      <dgm:spPr/>
    </dgm:pt>
    <dgm:pt modelId="{71BF5973-5F65-45D8-8C52-B183650E2C49}" type="pres">
      <dgm:prSet presAssocID="{89631523-F679-47D4-AE91-A8615484240C}" presName="aNode" presStyleLbl="fgAcc1" presStyleIdx="2" presStyleCnt="7" custScaleX="201815" custScaleY="130615" custLinFactY="23373" custLinFactNeighborX="2489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F4D7BF-9F07-4E74-B4A6-BCFECE58DA1B}" type="pres">
      <dgm:prSet presAssocID="{89631523-F679-47D4-AE91-A8615484240C}" presName="aSpace" presStyleCnt="0"/>
      <dgm:spPr/>
    </dgm:pt>
    <dgm:pt modelId="{43AF7F89-F843-400F-8DF7-B8F0E40FA308}" type="pres">
      <dgm:prSet presAssocID="{F615E4E1-03B1-47B3-AB42-7DE3CC393538}" presName="aNode" presStyleLbl="fgAcc1" presStyleIdx="3" presStyleCnt="7" custScaleX="201815" custScaleY="75995" custLinFactY="53847" custLinFactNeighborX="2489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7BF623-5750-46B4-AE31-BAE6F93D3BFF}" type="pres">
      <dgm:prSet presAssocID="{F615E4E1-03B1-47B3-AB42-7DE3CC393538}" presName="aSpace" presStyleCnt="0"/>
      <dgm:spPr/>
    </dgm:pt>
    <dgm:pt modelId="{E6E41EC7-6BCF-4C14-81D6-5F262A6AFA5E}" type="pres">
      <dgm:prSet presAssocID="{B939C3E6-57F5-4521-B71D-3F9BE9B9388D}" presName="aNode" presStyleLbl="fgAcc1" presStyleIdx="4" presStyleCnt="7" custAng="10800000" custFlipVert="1" custScaleX="81868" custScaleY="58964" custLinFactY="90553" custLinFactNeighborX="61412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2F4D26-A54E-4A1D-8C5E-41E3E475C2A3}" type="pres">
      <dgm:prSet presAssocID="{B939C3E6-57F5-4521-B71D-3F9BE9B9388D}" presName="aSpace" presStyleCnt="0"/>
      <dgm:spPr/>
    </dgm:pt>
    <dgm:pt modelId="{F4E6F9E3-A78F-4B46-AA44-6D6C267ABD5E}" type="pres">
      <dgm:prSet presAssocID="{7DE0B19B-30E7-4205-9C2E-FE0789AC7646}" presName="aNode" presStyleLbl="fgAcc1" presStyleIdx="5" presStyleCnt="7" custScaleX="127758" custScaleY="45472" custLinFactY="65999" custLinFactNeighborX="-5667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439DAC-D3F4-4911-B21E-B02D7B0C8E1A}" type="pres">
      <dgm:prSet presAssocID="{7DE0B19B-30E7-4205-9C2E-FE0789AC7646}" presName="aSpace" presStyleCnt="0"/>
      <dgm:spPr/>
    </dgm:pt>
    <dgm:pt modelId="{943C69DE-EF9F-49DF-8ED5-6C9E6B30084C}" type="pres">
      <dgm:prSet presAssocID="{F7A107F6-82D9-4755-90CD-D099123B9227}" presName="aNode" presStyleLbl="fgAcc1" presStyleIdx="6" presStyleCnt="7" custAng="10800000" custFlipVert="1" custScaleX="103438" custScaleY="52120" custLinFactY="74618" custLinFactNeighborX="56319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24D3F3-5002-41FD-A9C3-55E2A011E2DA}" type="pres">
      <dgm:prSet presAssocID="{F7A107F6-82D9-4755-90CD-D099123B9227}" presName="aSpace" presStyleCnt="0"/>
      <dgm:spPr/>
    </dgm:pt>
  </dgm:ptLst>
  <dgm:cxnLst>
    <dgm:cxn modelId="{C5C1F9BF-33F4-43F1-867D-3F58DC875DE8}" type="presOf" srcId="{70E13682-3CA7-402C-811B-F30545142A1D}" destId="{10DBC694-2E1C-4356-9836-9AD0D571F663}" srcOrd="0" destOrd="0" presId="urn:microsoft.com/office/officeart/2005/8/layout/pyramid2"/>
    <dgm:cxn modelId="{32E3734A-C7BD-4D67-8C64-C36211B063E5}" type="presOf" srcId="{B939C3E6-57F5-4521-B71D-3F9BE9B9388D}" destId="{E6E41EC7-6BCF-4C14-81D6-5F262A6AFA5E}" srcOrd="0" destOrd="0" presId="urn:microsoft.com/office/officeart/2005/8/layout/pyramid2"/>
    <dgm:cxn modelId="{D9779B38-482F-4F9E-963D-8A7910B06A1E}" type="presOf" srcId="{F615E4E1-03B1-47B3-AB42-7DE3CC393538}" destId="{43AF7F89-F843-400F-8DF7-B8F0E40FA308}" srcOrd="0" destOrd="0" presId="urn:microsoft.com/office/officeart/2005/8/layout/pyramid2"/>
    <dgm:cxn modelId="{E285AC41-0933-4A76-B00A-2A0B01EA316C}" srcId="{5058DC19-3E56-48A3-8F1A-EB8E708FB626}" destId="{FD80F725-BA4F-4CF2-AA7A-E05E0AF15B1E}" srcOrd="1" destOrd="0" parTransId="{822020BE-526A-4007-89EE-44379D4F7300}" sibTransId="{A366EC7E-68B1-42D2-828A-DD19A5A46E32}"/>
    <dgm:cxn modelId="{77C705FC-0B69-420E-A401-EE4CCDECCA69}" srcId="{5058DC19-3E56-48A3-8F1A-EB8E708FB626}" destId="{B939C3E6-57F5-4521-B71D-3F9BE9B9388D}" srcOrd="4" destOrd="0" parTransId="{40BECDA4-F409-4BBA-A8CF-19BD4BB97D86}" sibTransId="{61BF2030-EC90-4E4E-9427-8347D755F078}"/>
    <dgm:cxn modelId="{A01A96EE-F3A0-4B4F-B202-73DE334B70CD}" srcId="{5058DC19-3E56-48A3-8F1A-EB8E708FB626}" destId="{F615E4E1-03B1-47B3-AB42-7DE3CC393538}" srcOrd="3" destOrd="0" parTransId="{6F2EEF39-D9C9-43EE-8BD7-D56ED5E64A62}" sibTransId="{41E93FB2-F9FB-4FCB-8CBE-D4851EDEB033}"/>
    <dgm:cxn modelId="{5CDF88DC-B842-40A4-8A98-AFA555EEA3B1}" type="presOf" srcId="{5058DC19-3E56-48A3-8F1A-EB8E708FB626}" destId="{543EA1B0-4453-42DE-84AD-A803FE052370}" srcOrd="0" destOrd="0" presId="urn:microsoft.com/office/officeart/2005/8/layout/pyramid2"/>
    <dgm:cxn modelId="{43A21BBA-B584-4EE4-8A4A-41F174FD80B6}" type="presOf" srcId="{7DE0B19B-30E7-4205-9C2E-FE0789AC7646}" destId="{F4E6F9E3-A78F-4B46-AA44-6D6C267ABD5E}" srcOrd="0" destOrd="0" presId="urn:microsoft.com/office/officeart/2005/8/layout/pyramid2"/>
    <dgm:cxn modelId="{B547A8E8-1F55-467D-8C73-11D7A3134028}" srcId="{5058DC19-3E56-48A3-8F1A-EB8E708FB626}" destId="{89631523-F679-47D4-AE91-A8615484240C}" srcOrd="2" destOrd="0" parTransId="{936008B6-F01A-4FB2-B4A8-88FBECD8D7B2}" sibTransId="{214F0E08-767B-4D26-B02D-6F08DCEEC5D6}"/>
    <dgm:cxn modelId="{1A5B0158-7A09-47B9-9931-1F9AF8721EDA}" type="presOf" srcId="{89631523-F679-47D4-AE91-A8615484240C}" destId="{71BF5973-5F65-45D8-8C52-B183650E2C49}" srcOrd="0" destOrd="0" presId="urn:microsoft.com/office/officeart/2005/8/layout/pyramid2"/>
    <dgm:cxn modelId="{F1167C93-E780-4E2B-82CD-ECBDB58770D1}" type="presOf" srcId="{FD80F725-BA4F-4CF2-AA7A-E05E0AF15B1E}" destId="{0E2DC873-B1D7-4133-9DDE-D15AAD2DC03E}" srcOrd="0" destOrd="0" presId="urn:microsoft.com/office/officeart/2005/8/layout/pyramid2"/>
    <dgm:cxn modelId="{F5C86D40-5EE5-4ADB-8CAD-CDBABEDC77C1}" srcId="{5058DC19-3E56-48A3-8F1A-EB8E708FB626}" destId="{7DE0B19B-30E7-4205-9C2E-FE0789AC7646}" srcOrd="5" destOrd="0" parTransId="{628EA048-168A-444E-A269-9621617204D7}" sibTransId="{CBCDB322-3433-4C5D-8027-E04866AB5FD5}"/>
    <dgm:cxn modelId="{54331842-5DC4-44E2-9CC7-4E1D5511A926}" type="presOf" srcId="{F7A107F6-82D9-4755-90CD-D099123B9227}" destId="{943C69DE-EF9F-49DF-8ED5-6C9E6B30084C}" srcOrd="0" destOrd="0" presId="urn:microsoft.com/office/officeart/2005/8/layout/pyramid2"/>
    <dgm:cxn modelId="{71055CA5-A494-4A56-9DB2-B700C947B5E3}" srcId="{5058DC19-3E56-48A3-8F1A-EB8E708FB626}" destId="{70E13682-3CA7-402C-811B-F30545142A1D}" srcOrd="0" destOrd="0" parTransId="{1EB4CC42-3D01-4983-90F6-C5A4984397F7}" sibTransId="{7F05F53F-061F-4629-BAA9-0C27D84FCC80}"/>
    <dgm:cxn modelId="{4F4A01DC-7DC6-494F-B576-6C5C79996548}" srcId="{5058DC19-3E56-48A3-8F1A-EB8E708FB626}" destId="{F7A107F6-82D9-4755-90CD-D099123B9227}" srcOrd="6" destOrd="0" parTransId="{BA543982-C071-4356-81D8-56771BF3E537}" sibTransId="{5CE5660E-4ABA-40C5-A9C8-26725C8D01EC}"/>
    <dgm:cxn modelId="{590670AC-DA2A-431E-8A05-CA78EF2EAD22}" type="presParOf" srcId="{543EA1B0-4453-42DE-84AD-A803FE052370}" destId="{F2D21B7A-E052-4064-A0F5-664FE3909074}" srcOrd="0" destOrd="0" presId="urn:microsoft.com/office/officeart/2005/8/layout/pyramid2"/>
    <dgm:cxn modelId="{D85D13AF-06FA-43F2-A222-9F05BDD2C5F4}" type="presParOf" srcId="{543EA1B0-4453-42DE-84AD-A803FE052370}" destId="{992CF1D2-5D53-4EAB-9E05-A58ABB771028}" srcOrd="1" destOrd="0" presId="urn:microsoft.com/office/officeart/2005/8/layout/pyramid2"/>
    <dgm:cxn modelId="{709BE361-CA1B-4B3A-B51B-BFC1B8659CDC}" type="presParOf" srcId="{992CF1D2-5D53-4EAB-9E05-A58ABB771028}" destId="{10DBC694-2E1C-4356-9836-9AD0D571F663}" srcOrd="0" destOrd="0" presId="urn:microsoft.com/office/officeart/2005/8/layout/pyramid2"/>
    <dgm:cxn modelId="{D1ACB09F-BE9C-440D-90C3-FEC3A8F340C2}" type="presParOf" srcId="{992CF1D2-5D53-4EAB-9E05-A58ABB771028}" destId="{13A533BB-86EE-4131-BAE6-1AA0D466176E}" srcOrd="1" destOrd="0" presId="urn:microsoft.com/office/officeart/2005/8/layout/pyramid2"/>
    <dgm:cxn modelId="{F3F395E9-17EC-45DD-B4F9-C12ECADB8174}" type="presParOf" srcId="{992CF1D2-5D53-4EAB-9E05-A58ABB771028}" destId="{0E2DC873-B1D7-4133-9DDE-D15AAD2DC03E}" srcOrd="2" destOrd="0" presId="urn:microsoft.com/office/officeart/2005/8/layout/pyramid2"/>
    <dgm:cxn modelId="{3F90CAD5-9494-47A8-B26D-1C8B58CA945A}" type="presParOf" srcId="{992CF1D2-5D53-4EAB-9E05-A58ABB771028}" destId="{721FAA57-570C-41F8-A286-C298E0E20D60}" srcOrd="3" destOrd="0" presId="urn:microsoft.com/office/officeart/2005/8/layout/pyramid2"/>
    <dgm:cxn modelId="{70B23428-0EBF-4884-9745-B4F97BA4897B}" type="presParOf" srcId="{992CF1D2-5D53-4EAB-9E05-A58ABB771028}" destId="{71BF5973-5F65-45D8-8C52-B183650E2C49}" srcOrd="4" destOrd="0" presId="urn:microsoft.com/office/officeart/2005/8/layout/pyramid2"/>
    <dgm:cxn modelId="{BC3E861D-886E-472F-9616-F4732D0114EA}" type="presParOf" srcId="{992CF1D2-5D53-4EAB-9E05-A58ABB771028}" destId="{D8F4D7BF-9F07-4E74-B4A6-BCFECE58DA1B}" srcOrd="5" destOrd="0" presId="urn:microsoft.com/office/officeart/2005/8/layout/pyramid2"/>
    <dgm:cxn modelId="{4179FEF1-811D-4695-B72E-7FC2BA333E03}" type="presParOf" srcId="{992CF1D2-5D53-4EAB-9E05-A58ABB771028}" destId="{43AF7F89-F843-400F-8DF7-B8F0E40FA308}" srcOrd="6" destOrd="0" presId="urn:microsoft.com/office/officeart/2005/8/layout/pyramid2"/>
    <dgm:cxn modelId="{910D27A8-4BC7-4373-8238-840F79723CC3}" type="presParOf" srcId="{992CF1D2-5D53-4EAB-9E05-A58ABB771028}" destId="{BC7BF623-5750-46B4-AE31-BAE6F93D3BFF}" srcOrd="7" destOrd="0" presId="urn:microsoft.com/office/officeart/2005/8/layout/pyramid2"/>
    <dgm:cxn modelId="{09B89869-57F8-4A88-9F55-0B8FADF6D960}" type="presParOf" srcId="{992CF1D2-5D53-4EAB-9E05-A58ABB771028}" destId="{E6E41EC7-6BCF-4C14-81D6-5F262A6AFA5E}" srcOrd="8" destOrd="0" presId="urn:microsoft.com/office/officeart/2005/8/layout/pyramid2"/>
    <dgm:cxn modelId="{88E3F1FA-157C-4DF2-9A1A-BB78FAD4C42C}" type="presParOf" srcId="{992CF1D2-5D53-4EAB-9E05-A58ABB771028}" destId="{932F4D26-A54E-4A1D-8C5E-41E3E475C2A3}" srcOrd="9" destOrd="0" presId="urn:microsoft.com/office/officeart/2005/8/layout/pyramid2"/>
    <dgm:cxn modelId="{EB01F1C8-594D-4067-90B1-3FD94603B011}" type="presParOf" srcId="{992CF1D2-5D53-4EAB-9E05-A58ABB771028}" destId="{F4E6F9E3-A78F-4B46-AA44-6D6C267ABD5E}" srcOrd="10" destOrd="0" presId="urn:microsoft.com/office/officeart/2005/8/layout/pyramid2"/>
    <dgm:cxn modelId="{B99EDDA9-842B-44F8-879E-91748340357E}" type="presParOf" srcId="{992CF1D2-5D53-4EAB-9E05-A58ABB771028}" destId="{F4439DAC-D3F4-4911-B21E-B02D7B0C8E1A}" srcOrd="11" destOrd="0" presId="urn:microsoft.com/office/officeart/2005/8/layout/pyramid2"/>
    <dgm:cxn modelId="{4650A4FA-20F3-4283-A178-182892801A29}" type="presParOf" srcId="{992CF1D2-5D53-4EAB-9E05-A58ABB771028}" destId="{943C69DE-EF9F-49DF-8ED5-6C9E6B30084C}" srcOrd="12" destOrd="0" presId="urn:microsoft.com/office/officeart/2005/8/layout/pyramid2"/>
    <dgm:cxn modelId="{1A7F93F1-CA97-4A53-93B1-4E9A3957F5D9}" type="presParOf" srcId="{992CF1D2-5D53-4EAB-9E05-A58ABB771028}" destId="{6824D3F3-5002-41FD-A9C3-55E2A011E2DA}" srcOrd="13" destOrd="0" presId="urn:microsoft.com/office/officeart/2005/8/layout/pyramid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6ACAAB-F69E-46B1-BF0E-EC6A720B0C1B}">
      <dsp:nvSpPr>
        <dsp:cNvPr id="0" name=""/>
        <dsp:cNvSpPr/>
      </dsp:nvSpPr>
      <dsp:spPr>
        <a:xfrm>
          <a:off x="357187" y="1143012"/>
          <a:ext cx="3209542" cy="1725117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F079E0-CBCB-4CC9-B23C-3920077172DA}">
      <dsp:nvSpPr>
        <dsp:cNvPr id="0" name=""/>
        <dsp:cNvSpPr/>
      </dsp:nvSpPr>
      <dsp:spPr>
        <a:xfrm>
          <a:off x="642942" y="1357322"/>
          <a:ext cx="2460113" cy="1184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u="sng" kern="1200" dirty="0" smtClean="0">
              <a:latin typeface="Times New Roman" pitchFamily="18" charset="0"/>
              <a:cs typeface="Times New Roman" pitchFamily="18" charset="0"/>
            </a:rPr>
            <a:t>Образование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u="none" kern="1200" dirty="0" smtClean="0">
              <a:latin typeface="Times New Roman" pitchFamily="18" charset="0"/>
              <a:cs typeface="Times New Roman" pitchFamily="18" charset="0"/>
            </a:rPr>
            <a:t>185196,1</a:t>
          </a:r>
          <a:endParaRPr lang="ru-RU" sz="28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642942" y="1357322"/>
        <a:ext cx="2460113" cy="1184274"/>
      </dsp:txXfrm>
    </dsp:sp>
    <dsp:sp modelId="{327B25AC-A849-4C0F-9B30-28DB5F253B72}">
      <dsp:nvSpPr>
        <dsp:cNvPr id="0" name=""/>
        <dsp:cNvSpPr/>
      </dsp:nvSpPr>
      <dsp:spPr>
        <a:xfrm>
          <a:off x="4429164" y="1143004"/>
          <a:ext cx="3776172" cy="1687198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51EF45-3F84-4BEC-B408-F34B8201E347}">
      <dsp:nvSpPr>
        <dsp:cNvPr id="0" name=""/>
        <dsp:cNvSpPr/>
      </dsp:nvSpPr>
      <dsp:spPr>
        <a:xfrm>
          <a:off x="4643475" y="1285882"/>
          <a:ext cx="3373109" cy="1477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u="sng" kern="1200" dirty="0" smtClean="0">
              <a:latin typeface="Times New Roman" pitchFamily="18" charset="0"/>
              <a:cs typeface="Times New Roman" pitchFamily="18" charset="0"/>
            </a:rPr>
            <a:t>Физическая культура и спорт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u="none" kern="1200" dirty="0" smtClean="0">
              <a:latin typeface="Times New Roman" pitchFamily="18" charset="0"/>
              <a:cs typeface="Times New Roman" pitchFamily="18" charset="0"/>
            </a:rPr>
            <a:t>110,0</a:t>
          </a:r>
          <a:endParaRPr lang="ru-RU" sz="28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43475" y="1285882"/>
        <a:ext cx="3373109" cy="1477153"/>
      </dsp:txXfrm>
    </dsp:sp>
    <dsp:sp modelId="{5FF53C0F-FE70-4520-AA48-54CAA675DC7D}">
      <dsp:nvSpPr>
        <dsp:cNvPr id="0" name=""/>
        <dsp:cNvSpPr/>
      </dsp:nvSpPr>
      <dsp:spPr>
        <a:xfrm>
          <a:off x="2857520" y="3071830"/>
          <a:ext cx="2633100" cy="171104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F8EB80-B627-405D-8B04-43B0682B0C47}">
      <dsp:nvSpPr>
        <dsp:cNvPr id="0" name=""/>
        <dsp:cNvSpPr/>
      </dsp:nvSpPr>
      <dsp:spPr>
        <a:xfrm>
          <a:off x="3071841" y="3214708"/>
          <a:ext cx="2286323" cy="14055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u="sng" kern="1200" dirty="0" smtClean="0">
              <a:latin typeface="Times New Roman" pitchFamily="18" charset="0"/>
              <a:cs typeface="Times New Roman" pitchFamily="18" charset="0"/>
            </a:rPr>
            <a:t>Культура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u="none" kern="1200" dirty="0" smtClean="0">
              <a:latin typeface="Times New Roman" pitchFamily="18" charset="0"/>
              <a:cs typeface="Times New Roman" pitchFamily="18" charset="0"/>
            </a:rPr>
            <a:t>8621,3</a:t>
          </a:r>
          <a:endParaRPr lang="ru-RU" sz="28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71841" y="3214708"/>
        <a:ext cx="2286323" cy="1405595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CEB783-DC11-4FC9-99AD-CBC24106A051}">
      <dsp:nvSpPr>
        <dsp:cNvPr id="0" name=""/>
        <dsp:cNvSpPr/>
      </dsp:nvSpPr>
      <dsp:spPr>
        <a:xfrm rot="5400000">
          <a:off x="5833799" y="-1547727"/>
          <a:ext cx="595849" cy="4186809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6">
              <a:alpha val="90000"/>
              <a:tint val="4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40531,6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833799" y="-1547727"/>
        <a:ext cx="595849" cy="4186809"/>
      </dsp:txXfrm>
    </dsp:sp>
    <dsp:sp modelId="{14AFDDC6-A242-4872-95AB-CB504BB894B1}">
      <dsp:nvSpPr>
        <dsp:cNvPr id="0" name=""/>
        <dsp:cNvSpPr/>
      </dsp:nvSpPr>
      <dsp:spPr>
        <a:xfrm>
          <a:off x="56789" y="4"/>
          <a:ext cx="4038302" cy="1086231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Дошкольное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образование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6789" y="4"/>
        <a:ext cx="4038302" cy="1086231"/>
      </dsp:txXfrm>
    </dsp:sp>
    <dsp:sp modelId="{3986EB9A-C575-4CE4-A3A4-7471A55E4839}">
      <dsp:nvSpPr>
        <dsp:cNvPr id="0" name=""/>
        <dsp:cNvSpPr/>
      </dsp:nvSpPr>
      <dsp:spPr>
        <a:xfrm rot="5400000">
          <a:off x="5817028" y="-283590"/>
          <a:ext cx="596131" cy="4222813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6">
              <a:alpha val="90000"/>
              <a:tint val="4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135427,7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817028" y="-283590"/>
        <a:ext cx="596131" cy="4222813"/>
      </dsp:txXfrm>
    </dsp:sp>
    <dsp:sp modelId="{38761777-2924-4B18-9874-01FEA8CF7E02}">
      <dsp:nvSpPr>
        <dsp:cNvPr id="0" name=""/>
        <dsp:cNvSpPr/>
      </dsp:nvSpPr>
      <dsp:spPr>
        <a:xfrm>
          <a:off x="57277" y="1214441"/>
          <a:ext cx="4003670" cy="1184199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Общее образование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7277" y="1214441"/>
        <a:ext cx="4003670" cy="1184199"/>
      </dsp:txXfrm>
    </dsp:sp>
    <dsp:sp modelId="{6063E295-4AB2-4948-9D5C-57F9C53417F6}">
      <dsp:nvSpPr>
        <dsp:cNvPr id="0" name=""/>
        <dsp:cNvSpPr/>
      </dsp:nvSpPr>
      <dsp:spPr>
        <a:xfrm rot="5400000">
          <a:off x="5771229" y="1046783"/>
          <a:ext cx="647636" cy="4269104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6">
              <a:alpha val="90000"/>
              <a:tint val="4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1454,5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771229" y="1046783"/>
        <a:ext cx="647636" cy="4269104"/>
      </dsp:txXfrm>
    </dsp:sp>
    <dsp:sp modelId="{7AC11534-4F05-46A9-BB04-F11E54A690BD}">
      <dsp:nvSpPr>
        <dsp:cNvPr id="0" name=""/>
        <dsp:cNvSpPr/>
      </dsp:nvSpPr>
      <dsp:spPr>
        <a:xfrm>
          <a:off x="70456" y="2571775"/>
          <a:ext cx="3960462" cy="1225514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Молодежная политика и оздоровление детей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0456" y="2571775"/>
        <a:ext cx="3960462" cy="1225514"/>
      </dsp:txXfrm>
    </dsp:sp>
    <dsp:sp modelId="{DF60E9E6-9CD8-4436-9073-48B05B9F6424}">
      <dsp:nvSpPr>
        <dsp:cNvPr id="0" name=""/>
        <dsp:cNvSpPr/>
      </dsp:nvSpPr>
      <dsp:spPr>
        <a:xfrm rot="5400000">
          <a:off x="5773800" y="2406683"/>
          <a:ext cx="647636" cy="4263961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6">
              <a:alpha val="90000"/>
              <a:tint val="4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7782,3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773800" y="2406683"/>
        <a:ext cx="647636" cy="4263961"/>
      </dsp:txXfrm>
    </dsp:sp>
    <dsp:sp modelId="{1E03759A-F213-4CC8-8FC5-88972E72185A}">
      <dsp:nvSpPr>
        <dsp:cNvPr id="0" name=""/>
        <dsp:cNvSpPr/>
      </dsp:nvSpPr>
      <dsp:spPr>
        <a:xfrm>
          <a:off x="71437" y="3929080"/>
          <a:ext cx="3964972" cy="1184199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Другие вопросы в области образования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1437" y="3929080"/>
        <a:ext cx="3964972" cy="118419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D8B466-B89E-48F6-B3DB-FD066B2D306D}">
      <dsp:nvSpPr>
        <dsp:cNvPr id="0" name=""/>
        <dsp:cNvSpPr/>
      </dsp:nvSpPr>
      <dsp:spPr>
        <a:xfrm>
          <a:off x="285750" y="357191"/>
          <a:ext cx="2045729" cy="10794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Расходы областного бюджета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5750" y="357191"/>
        <a:ext cx="2045729" cy="1079413"/>
      </dsp:txXfrm>
    </dsp:sp>
    <dsp:sp modelId="{CFCA8342-8420-4899-A601-CC3398F00562}">
      <dsp:nvSpPr>
        <dsp:cNvPr id="0" name=""/>
        <dsp:cNvSpPr/>
      </dsp:nvSpPr>
      <dsp:spPr>
        <a:xfrm>
          <a:off x="357191" y="1436605"/>
          <a:ext cx="133132" cy="1522563"/>
        </a:xfrm>
        <a:custGeom>
          <a:avLst/>
          <a:gdLst/>
          <a:ahLst/>
          <a:cxnLst/>
          <a:rect l="0" t="0" r="0" b="0"/>
          <a:pathLst>
            <a:path>
              <a:moveTo>
                <a:pt x="133132" y="0"/>
              </a:moveTo>
              <a:lnTo>
                <a:pt x="0" y="1522563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385CF6-8937-4841-A766-C0E966F2DC21}">
      <dsp:nvSpPr>
        <dsp:cNvPr id="0" name=""/>
        <dsp:cNvSpPr/>
      </dsp:nvSpPr>
      <dsp:spPr>
        <a:xfrm>
          <a:off x="357191" y="2286014"/>
          <a:ext cx="2009118" cy="13463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ВЦП «Развитие системы образования Ольховского муниципального района на 2014-2016гг.»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19365,0 тыс. руб.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7191" y="2286014"/>
        <a:ext cx="2009118" cy="1346307"/>
      </dsp:txXfrm>
    </dsp:sp>
    <dsp:sp modelId="{A5DCD8E9-68E4-46A8-B554-811391BA4BCD}">
      <dsp:nvSpPr>
        <dsp:cNvPr id="0" name=""/>
        <dsp:cNvSpPr/>
      </dsp:nvSpPr>
      <dsp:spPr>
        <a:xfrm>
          <a:off x="2857520" y="357191"/>
          <a:ext cx="2069578" cy="10377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Расходы местного бюджета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57520" y="357191"/>
        <a:ext cx="2069578" cy="1037753"/>
      </dsp:txXfrm>
    </dsp:sp>
    <dsp:sp modelId="{4A3A2AEF-D437-45D1-953D-7980EFD09DD9}">
      <dsp:nvSpPr>
        <dsp:cNvPr id="0" name=""/>
        <dsp:cNvSpPr/>
      </dsp:nvSpPr>
      <dsp:spPr>
        <a:xfrm>
          <a:off x="3064478" y="1394945"/>
          <a:ext cx="3113122" cy="27795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9573"/>
              </a:lnTo>
              <a:lnTo>
                <a:pt x="3113122" y="2779573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789E05-7525-43C0-A53F-647E21D4BD7B}">
      <dsp:nvSpPr>
        <dsp:cNvPr id="0" name=""/>
        <dsp:cNvSpPr/>
      </dsp:nvSpPr>
      <dsp:spPr>
        <a:xfrm>
          <a:off x="6177601" y="3286070"/>
          <a:ext cx="2287428" cy="17768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ВЦП «Развитие системы образования Ольховского муниципального района на 2014-2016»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19906,6 тыс. руб.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177601" y="3286070"/>
        <a:ext cx="2287428" cy="1776898"/>
      </dsp:txXfrm>
    </dsp:sp>
    <dsp:sp modelId="{713700E4-14F9-49EB-BDFF-BD823FA25CA3}">
      <dsp:nvSpPr>
        <dsp:cNvPr id="0" name=""/>
        <dsp:cNvSpPr/>
      </dsp:nvSpPr>
      <dsp:spPr>
        <a:xfrm>
          <a:off x="3064478" y="1394945"/>
          <a:ext cx="398793" cy="1292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2767"/>
              </a:lnTo>
              <a:lnTo>
                <a:pt x="398793" y="1292767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4FE2A1-5E5F-4C02-9355-68D90752A301}">
      <dsp:nvSpPr>
        <dsp:cNvPr id="0" name=""/>
        <dsp:cNvSpPr/>
      </dsp:nvSpPr>
      <dsp:spPr>
        <a:xfrm>
          <a:off x="3463272" y="2000335"/>
          <a:ext cx="1971796" cy="1374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МЦП «Обеспечение 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безопасности образовательных организаций 2015-2017гг.»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260,0 тыс. руб.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63272" y="2000335"/>
        <a:ext cx="1971796" cy="1374754"/>
      </dsp:txXfrm>
    </dsp:sp>
    <dsp:sp modelId="{0F83FCAE-4A07-44DE-B57E-D1469AADDD43}">
      <dsp:nvSpPr>
        <dsp:cNvPr id="0" name=""/>
        <dsp:cNvSpPr/>
      </dsp:nvSpPr>
      <dsp:spPr>
        <a:xfrm>
          <a:off x="3064478" y="1394945"/>
          <a:ext cx="3150629" cy="211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513"/>
              </a:lnTo>
              <a:lnTo>
                <a:pt x="3150629" y="211513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9B6C5C-2BEE-4374-BA29-71B5A7CE074A}">
      <dsp:nvSpPr>
        <dsp:cNvPr id="0" name=""/>
        <dsp:cNvSpPr/>
      </dsp:nvSpPr>
      <dsp:spPr>
        <a:xfrm>
          <a:off x="6215108" y="1214445"/>
          <a:ext cx="1944784" cy="7840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Непрограммные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расходы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1000,0 тыс. руб.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15108" y="1214445"/>
        <a:ext cx="1944784" cy="78402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DA4B8D-D7E5-46E6-B27B-4CFD86186329}">
      <dsp:nvSpPr>
        <dsp:cNvPr id="0" name=""/>
        <dsp:cNvSpPr/>
      </dsp:nvSpPr>
      <dsp:spPr>
        <a:xfrm>
          <a:off x="71435" y="214317"/>
          <a:ext cx="4070485" cy="6323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Расходы местного бюджета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1435" y="214317"/>
        <a:ext cx="4070485" cy="632321"/>
      </dsp:txXfrm>
    </dsp:sp>
    <dsp:sp modelId="{A6B7687A-8384-4C55-AF16-EA0C02E7BE89}">
      <dsp:nvSpPr>
        <dsp:cNvPr id="0" name=""/>
        <dsp:cNvSpPr/>
      </dsp:nvSpPr>
      <dsp:spPr>
        <a:xfrm>
          <a:off x="478484" y="846639"/>
          <a:ext cx="249452" cy="927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7687"/>
              </a:lnTo>
              <a:lnTo>
                <a:pt x="249452" y="927687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1B4B76-63A1-46E1-9889-639845F0CF53}">
      <dsp:nvSpPr>
        <dsp:cNvPr id="0" name=""/>
        <dsp:cNvSpPr/>
      </dsp:nvSpPr>
      <dsp:spPr>
        <a:xfrm>
          <a:off x="727936" y="1191061"/>
          <a:ext cx="3471694" cy="11665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ВЦП «Развитие системы образования Ольховского муниципального района  2014-2016гг.»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21113,9 тыс. руб.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27936" y="1191061"/>
        <a:ext cx="3471694" cy="1166529"/>
      </dsp:txXfrm>
    </dsp:sp>
    <dsp:sp modelId="{E40A3E40-871A-48F2-9326-EF59EE171241}">
      <dsp:nvSpPr>
        <dsp:cNvPr id="0" name=""/>
        <dsp:cNvSpPr/>
      </dsp:nvSpPr>
      <dsp:spPr>
        <a:xfrm>
          <a:off x="478484" y="846639"/>
          <a:ext cx="249452" cy="2237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7337"/>
              </a:lnTo>
              <a:lnTo>
                <a:pt x="249452" y="2237337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9189F8-5B7E-4014-98F9-910DB41F6444}">
      <dsp:nvSpPr>
        <dsp:cNvPr id="0" name=""/>
        <dsp:cNvSpPr/>
      </dsp:nvSpPr>
      <dsp:spPr>
        <a:xfrm>
          <a:off x="727936" y="2497995"/>
          <a:ext cx="3487226" cy="11719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ВЦП «Дополнительное образование детей  в сфере культуры и искусства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2015-2017гг»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3281,3 тыс.руб.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27936" y="2497995"/>
        <a:ext cx="3487226" cy="1171963"/>
      </dsp:txXfrm>
    </dsp:sp>
    <dsp:sp modelId="{58F5454D-A214-40A8-90B0-A577AD215164}">
      <dsp:nvSpPr>
        <dsp:cNvPr id="0" name=""/>
        <dsp:cNvSpPr/>
      </dsp:nvSpPr>
      <dsp:spPr>
        <a:xfrm>
          <a:off x="478484" y="846639"/>
          <a:ext cx="249452" cy="3669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69860"/>
              </a:lnTo>
              <a:lnTo>
                <a:pt x="249452" y="3669860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60E4B5-6F32-41E1-A992-0CBC45D986EE}">
      <dsp:nvSpPr>
        <dsp:cNvPr id="0" name=""/>
        <dsp:cNvSpPr/>
      </dsp:nvSpPr>
      <dsp:spPr>
        <a:xfrm>
          <a:off x="727936" y="3950139"/>
          <a:ext cx="3440180" cy="1132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МЦП « Обеспечение безопасности образовательных организаций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2015-2017 гг.»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320,0 тыс. руб.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27936" y="3950139"/>
        <a:ext cx="3440180" cy="1132722"/>
      </dsp:txXfrm>
    </dsp:sp>
    <dsp:sp modelId="{BFA5AE56-E95C-41BB-B0BE-969FE756E77B}">
      <dsp:nvSpPr>
        <dsp:cNvPr id="0" name=""/>
        <dsp:cNvSpPr/>
      </dsp:nvSpPr>
      <dsp:spPr>
        <a:xfrm>
          <a:off x="4500591" y="214317"/>
          <a:ext cx="3773001" cy="6450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Расходы областного бюджета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00591" y="214317"/>
        <a:ext cx="3773001" cy="645027"/>
      </dsp:txXfrm>
    </dsp:sp>
    <dsp:sp modelId="{3B5E27EF-C137-4AEE-8D3E-C7991544804E}">
      <dsp:nvSpPr>
        <dsp:cNvPr id="0" name=""/>
        <dsp:cNvSpPr/>
      </dsp:nvSpPr>
      <dsp:spPr>
        <a:xfrm>
          <a:off x="4877892" y="859345"/>
          <a:ext cx="343406" cy="10405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0589"/>
              </a:lnTo>
              <a:lnTo>
                <a:pt x="343406" y="1040589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E5C0D1-96DB-4FC4-84B7-8F4714DCDBF7}">
      <dsp:nvSpPr>
        <dsp:cNvPr id="0" name=""/>
        <dsp:cNvSpPr/>
      </dsp:nvSpPr>
      <dsp:spPr>
        <a:xfrm>
          <a:off x="5221298" y="1263663"/>
          <a:ext cx="3422699" cy="12725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ВЦП «Развитие системы образования Ольховского муниципального района 2014-2016гг»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108625,9 тыс. руб.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21298" y="1263663"/>
        <a:ext cx="3422699" cy="1272542"/>
      </dsp:txXfrm>
    </dsp:sp>
    <dsp:sp modelId="{C8C7F6AC-9FA5-4B6A-AE9C-FAE8665C6FC2}">
      <dsp:nvSpPr>
        <dsp:cNvPr id="0" name=""/>
        <dsp:cNvSpPr/>
      </dsp:nvSpPr>
      <dsp:spPr>
        <a:xfrm>
          <a:off x="4877892" y="859345"/>
          <a:ext cx="313160" cy="27865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6567"/>
              </a:lnTo>
              <a:lnTo>
                <a:pt x="313160" y="2786567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F5A377-FA75-4589-B7D3-E071BB6788FB}">
      <dsp:nvSpPr>
        <dsp:cNvPr id="0" name=""/>
        <dsp:cNvSpPr/>
      </dsp:nvSpPr>
      <dsp:spPr>
        <a:xfrm>
          <a:off x="5191052" y="2982835"/>
          <a:ext cx="3452945" cy="1326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Осуществление отдельных 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гос.полномочий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 по обеспечению льготным питанием  учащихся из малоимущих семей  2086,6 тыс. руб. 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191052" y="2982835"/>
        <a:ext cx="3452945" cy="132615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9FCF23-B604-49B0-98D9-349E939E4768}">
      <dsp:nvSpPr>
        <dsp:cNvPr id="0" name=""/>
        <dsp:cNvSpPr/>
      </dsp:nvSpPr>
      <dsp:spPr>
        <a:xfrm>
          <a:off x="2513" y="0"/>
          <a:ext cx="1898190" cy="4572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ВЦП «Организация библиотечного обслуживания населения Ольховского муниципального района на 2015-2017гг»  -3604,5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13" y="0"/>
        <a:ext cx="1898190" cy="4572032"/>
      </dsp:txXfrm>
    </dsp:sp>
    <dsp:sp modelId="{82F2DD22-2E8F-4D90-8C6C-505F722DB8E9}">
      <dsp:nvSpPr>
        <dsp:cNvPr id="0" name=""/>
        <dsp:cNvSpPr/>
      </dsp:nvSpPr>
      <dsp:spPr>
        <a:xfrm>
          <a:off x="2194366" y="0"/>
          <a:ext cx="2274497" cy="4572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ВЦП «Комплектование книжного фонда центральной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межпоселен-ческой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библиотеки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им.Н,Ф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Рыбалкина Ольховского муниципального района на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2015-2017гг»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- 50,0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194366" y="0"/>
        <a:ext cx="2274497" cy="4572032"/>
      </dsp:txXfrm>
    </dsp:sp>
    <dsp:sp modelId="{7F4AD0F2-B841-43D0-9B52-39E063E69766}">
      <dsp:nvSpPr>
        <dsp:cNvPr id="0" name=""/>
        <dsp:cNvSpPr/>
      </dsp:nvSpPr>
      <dsp:spPr>
        <a:xfrm>
          <a:off x="4762525" y="0"/>
          <a:ext cx="1750066" cy="4572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ВЦП «Основные направления развития культуры Ольховского муниципального района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– 4966,8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4762525" y="0"/>
        <a:ext cx="1750066" cy="4572032"/>
      </dsp:txXfrm>
    </dsp:sp>
    <dsp:sp modelId="{C69C52E9-CFCA-495C-9F4A-08C0B4477ECB}">
      <dsp:nvSpPr>
        <dsp:cNvPr id="0" name=""/>
        <dsp:cNvSpPr/>
      </dsp:nvSpPr>
      <dsp:spPr>
        <a:xfrm>
          <a:off x="6806253" y="0"/>
          <a:ext cx="1420833" cy="4572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Прочие мероприятия в области культуры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 2754,3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806253" y="0"/>
        <a:ext cx="1420833" cy="457203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60EC8B-750D-4342-B1E0-0846AFA085E3}">
      <dsp:nvSpPr>
        <dsp:cNvPr id="0" name=""/>
        <dsp:cNvSpPr/>
      </dsp:nvSpPr>
      <dsp:spPr>
        <a:xfrm>
          <a:off x="0" y="142876"/>
          <a:ext cx="5186398" cy="557216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2186AD-22A4-4337-8FD7-604BB282647C}">
      <dsp:nvSpPr>
        <dsp:cNvPr id="0" name=""/>
        <dsp:cNvSpPr/>
      </dsp:nvSpPr>
      <dsp:spPr>
        <a:xfrm>
          <a:off x="2571779" y="17"/>
          <a:ext cx="6050798" cy="58578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444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444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МЦП «Обеспечение жильем  молодых семей по Ольховскому муниципальному району на 2016-2018гг»  - 350,0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71779" y="17"/>
        <a:ext cx="6050798" cy="585787"/>
      </dsp:txXfrm>
    </dsp:sp>
    <dsp:sp modelId="{3C707D39-50C5-490C-AF62-103F22ED13CA}">
      <dsp:nvSpPr>
        <dsp:cNvPr id="0" name=""/>
        <dsp:cNvSpPr/>
      </dsp:nvSpPr>
      <dsp:spPr>
        <a:xfrm>
          <a:off x="388979" y="854397"/>
          <a:ext cx="4408439" cy="440843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C630F6-26AC-435D-902A-7F96978F525D}">
      <dsp:nvSpPr>
        <dsp:cNvPr id="0" name=""/>
        <dsp:cNvSpPr/>
      </dsp:nvSpPr>
      <dsp:spPr>
        <a:xfrm>
          <a:off x="2593199" y="854397"/>
          <a:ext cx="6050798" cy="440843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smtClean="0">
              <a:latin typeface="Times New Roman" pitchFamily="18" charset="0"/>
              <a:cs typeface="Times New Roman" pitchFamily="18" charset="0"/>
            </a:rPr>
            <a:t>Компенсация расходов на оплату  ЖКУ специалистам проживающим в сельской местности – 3634,4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93199" y="854397"/>
        <a:ext cx="6050798" cy="518639"/>
      </dsp:txXfrm>
    </dsp:sp>
    <dsp:sp modelId="{43C0CB7A-821A-401B-8DA6-EEF4A3E8452B}">
      <dsp:nvSpPr>
        <dsp:cNvPr id="0" name=""/>
        <dsp:cNvSpPr/>
      </dsp:nvSpPr>
      <dsp:spPr>
        <a:xfrm>
          <a:off x="777959" y="1373036"/>
          <a:ext cx="3630480" cy="363048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8A2D5F-E1E9-47A6-A618-9E5EB5D138FB}">
      <dsp:nvSpPr>
        <dsp:cNvPr id="0" name=""/>
        <dsp:cNvSpPr/>
      </dsp:nvSpPr>
      <dsp:spPr>
        <a:xfrm>
          <a:off x="2593199" y="1373036"/>
          <a:ext cx="6050798" cy="36304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Предоставление субсидии гражданам на оплату жилья и коммунальных услуг - 3508,5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93199" y="1373036"/>
        <a:ext cx="6050798" cy="518639"/>
      </dsp:txXfrm>
    </dsp:sp>
    <dsp:sp modelId="{AFF9C07D-B557-4D6C-A93F-853C7FA9D71A}">
      <dsp:nvSpPr>
        <dsp:cNvPr id="0" name=""/>
        <dsp:cNvSpPr/>
      </dsp:nvSpPr>
      <dsp:spPr>
        <a:xfrm>
          <a:off x="1166938" y="1891675"/>
          <a:ext cx="2852521" cy="285252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95CE546-E48E-42E9-A50F-78C9E0EEC4BB}">
      <dsp:nvSpPr>
        <dsp:cNvPr id="0" name=""/>
        <dsp:cNvSpPr/>
      </dsp:nvSpPr>
      <dsp:spPr>
        <a:xfrm>
          <a:off x="2593199" y="1891675"/>
          <a:ext cx="6050798" cy="285252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Предоставление ежемесячных  выплат находящихся под опекой - 4203,6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93199" y="1891675"/>
        <a:ext cx="6050798" cy="518644"/>
      </dsp:txXfrm>
    </dsp:sp>
    <dsp:sp modelId="{039C2E7A-0158-4F29-90AE-1502113B691C}">
      <dsp:nvSpPr>
        <dsp:cNvPr id="0" name=""/>
        <dsp:cNvSpPr/>
      </dsp:nvSpPr>
      <dsp:spPr>
        <a:xfrm>
          <a:off x="1555920" y="2410320"/>
          <a:ext cx="2074557" cy="207455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1187D6-BB9B-422D-B299-A491081FE6BF}">
      <dsp:nvSpPr>
        <dsp:cNvPr id="0" name=""/>
        <dsp:cNvSpPr/>
      </dsp:nvSpPr>
      <dsp:spPr>
        <a:xfrm>
          <a:off x="2593199" y="2410320"/>
          <a:ext cx="6050798" cy="20745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Ежемесячное вознаграждение приемным родителям по воспитанию приемных детей -1356,4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93199" y="2410320"/>
        <a:ext cx="6050798" cy="518639"/>
      </dsp:txXfrm>
    </dsp:sp>
    <dsp:sp modelId="{CE05F816-9738-4D1B-AF0D-F6D04083A0BE}">
      <dsp:nvSpPr>
        <dsp:cNvPr id="0" name=""/>
        <dsp:cNvSpPr/>
      </dsp:nvSpPr>
      <dsp:spPr>
        <a:xfrm>
          <a:off x="1944900" y="2928959"/>
          <a:ext cx="1296598" cy="129659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D852D91-00B0-47E3-9D9E-E76CE7E9C472}">
      <dsp:nvSpPr>
        <dsp:cNvPr id="0" name=""/>
        <dsp:cNvSpPr/>
      </dsp:nvSpPr>
      <dsp:spPr>
        <a:xfrm>
          <a:off x="2593199" y="2928959"/>
          <a:ext cx="6050798" cy="129659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Выплата компенсации части родительской платы за содержание ребенка в дошкольном учреждении  - 1755,0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93199" y="2928959"/>
        <a:ext cx="6050798" cy="518639"/>
      </dsp:txXfrm>
    </dsp:sp>
    <dsp:sp modelId="{B13639F9-B0EA-427F-9F96-095187327C73}">
      <dsp:nvSpPr>
        <dsp:cNvPr id="0" name=""/>
        <dsp:cNvSpPr/>
      </dsp:nvSpPr>
      <dsp:spPr>
        <a:xfrm>
          <a:off x="2333879" y="3447598"/>
          <a:ext cx="518639" cy="51863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F60D33-F301-4E21-95F8-2C726BBCEB19}">
      <dsp:nvSpPr>
        <dsp:cNvPr id="0" name=""/>
        <dsp:cNvSpPr/>
      </dsp:nvSpPr>
      <dsp:spPr>
        <a:xfrm>
          <a:off x="2593199" y="3447598"/>
          <a:ext cx="6050798" cy="51863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Пенсионное обеспечение (районный бюджет) -2200,0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93199" y="3447598"/>
        <a:ext cx="6050798" cy="518639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6D3C1-7EB6-404E-98BB-4C74E633E68F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14508-9B95-4088-A1C4-5B389208E5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14508-9B95-4088-A1C4-5B389208E5CC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B224E7-FFB4-47E4-8EFA-86E4AC7DCFB3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1071546"/>
            <a:ext cx="8643998" cy="550072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  <a:latin typeface="Century Schoolbook" pitchFamily="18" charset="0"/>
              </a:rPr>
              <a:t>БЮДЖЕТ ДЛЯ ГРАЖДАН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4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4000" i="1" dirty="0" smtClean="0">
                <a:solidFill>
                  <a:schemeClr val="accent6">
                    <a:lumMod val="50000"/>
                  </a:schemeClr>
                </a:solidFill>
              </a:rPr>
              <a:t>Решение </a:t>
            </a:r>
            <a:r>
              <a:rPr lang="ru-RU" sz="4000" i="1" dirty="0">
                <a:solidFill>
                  <a:schemeClr val="accent6">
                    <a:lumMod val="50000"/>
                  </a:schemeClr>
                </a:solidFill>
              </a:rPr>
              <a:t>о бюджете </a:t>
            </a:r>
            <a:r>
              <a:rPr lang="ru-RU" sz="4000" i="1" dirty="0" smtClean="0">
                <a:solidFill>
                  <a:schemeClr val="accent6">
                    <a:lumMod val="50000"/>
                  </a:schemeClr>
                </a:solidFill>
              </a:rPr>
              <a:t> Ольховского муниципального района </a:t>
            </a:r>
            <a:r>
              <a:rPr lang="ru-RU" sz="4000" i="1" dirty="0">
                <a:solidFill>
                  <a:schemeClr val="accent6">
                    <a:lumMod val="50000"/>
                  </a:schemeClr>
                </a:solidFill>
              </a:rPr>
              <a:t>на 2016 </a:t>
            </a:r>
            <a:r>
              <a:rPr lang="ru-RU" sz="4000" i="1" dirty="0" smtClean="0">
                <a:solidFill>
                  <a:schemeClr val="accent6">
                    <a:lumMod val="50000"/>
                  </a:schemeClr>
                </a:solidFill>
              </a:rPr>
              <a:t>год и на плановый период </a:t>
            </a:r>
            <a:br>
              <a:rPr lang="ru-RU" sz="4000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0" i="1" dirty="0" smtClean="0">
                <a:solidFill>
                  <a:schemeClr val="accent6">
                    <a:lumMod val="50000"/>
                  </a:schemeClr>
                </a:solidFill>
              </a:rPr>
              <a:t>2017 и 2018года (с внесением изменений от 27.12.2016г. №36/182)</a:t>
            </a:r>
            <a:endParaRPr lang="ru-RU" sz="4000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214446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>Молодежная политика и оздоровление детей – 1698,2 тыс.руб.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3071834"/>
          </a:xfrm>
        </p:spPr>
        <p:txBody>
          <a:bodyPr>
            <a:normAutofit lnSpcReduction="10000"/>
          </a:bodyPr>
          <a:lstStyle/>
          <a:p>
            <a:pPr lvl="0" algn="just">
              <a:spcBef>
                <a:spcPts val="32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МЦП«Комплексные  меры противодействия злоупотреблению наркотиками и их незаконному обороту на территории Ольховского муниципального района на 2015-2017 г.г.» - 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5,0</a:t>
            </a:r>
          </a:p>
          <a:p>
            <a:pPr lvl="0" algn="just">
              <a:spcBef>
                <a:spcPts val="32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МЦП«Развитие молодежной политики на территории Ольховского муниципального района в 2015-2017г.г.» -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50,0</a:t>
            </a:r>
          </a:p>
          <a:p>
            <a:pPr lvl="0" algn="just">
              <a:spcBef>
                <a:spcPts val="32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Расходы на организацию отдыха и оздоровление детей в каникулярный период (областной бюджет) -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357,0</a:t>
            </a:r>
          </a:p>
          <a:p>
            <a:pPr lvl="0" algn="just">
              <a:spcBef>
                <a:spcPts val="32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ВЦП«Организация работы с молодежью на территории Ольховского муниципального района на 2015-2016г.г.»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- 378,3</a:t>
            </a:r>
          </a:p>
          <a:p>
            <a:pPr lvl="0" algn="just">
              <a:spcBef>
                <a:spcPts val="32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ВЦП«Организация отдыха и оздоровление детей и подростков в Ольховском муниципальном районе на 2014-2016г.г.»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- 148,8</a:t>
            </a:r>
          </a:p>
          <a:p>
            <a:pPr lvl="0" algn="just">
              <a:spcBef>
                <a:spcPts val="32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ВЦП «Развитие системы образования Ольховского муниципального района на 2014-2016гг » -17,9 (оздоровление детей  - районный бюджет)</a:t>
            </a:r>
          </a:p>
          <a:p>
            <a:pPr lvl="0" algn="just">
              <a:spcBef>
                <a:spcPts val="320"/>
              </a:spcBef>
            </a:pP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Непрограммные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расходы – 741,2</a:t>
            </a:r>
          </a:p>
          <a:p>
            <a:pPr lvl="0" algn="just">
              <a:spcBef>
                <a:spcPts val="320"/>
              </a:spcBef>
            </a:pPr>
            <a:endParaRPr lang="ru-RU" sz="17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spcBef>
                <a:spcPts val="320"/>
              </a:spcBef>
            </a:pPr>
            <a:endParaRPr lang="ru-RU" sz="17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4857760"/>
            <a:ext cx="82296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Другие вопросы в области образования, тыс.руб.</a:t>
            </a:r>
            <a:endParaRPr kumimoji="0" lang="ru-RU" sz="3600" b="1" i="1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00034" y="5643578"/>
            <a:ext cx="8229600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000" lvl="0" indent="-342000" algn="just">
              <a:lnSpc>
                <a:spcPct val="80000"/>
              </a:lnSpc>
              <a:spcBef>
                <a:spcPts val="320"/>
              </a:spcBef>
              <a:buFont typeface="Arial" pitchFamily="34" charset="0"/>
              <a:buChar char="•"/>
            </a:pPr>
            <a:endParaRPr lang="ru-RU" sz="1600" dirty="0" smtClean="0"/>
          </a:p>
          <a:p>
            <a:pPr marL="342000" lvl="0" indent="-342000" algn="just">
              <a:lnSpc>
                <a:spcPct val="80000"/>
              </a:lnSpc>
              <a:spcBef>
                <a:spcPts val="320"/>
              </a:spcBef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Прочие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непрограммные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расходы в области образования  - 7934,3</a:t>
            </a:r>
          </a:p>
        </p:txBody>
      </p:sp>
    </p:spTree>
  </p:cSld>
  <p:clrMapOvr>
    <a:masterClrMapping/>
  </p:clrMapOvr>
  <p:transition spd="med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  <a:t>Финансирование культуры –</a:t>
            </a:r>
            <a:b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  <a:t>12337,5 тыс.руб.</a:t>
            </a:r>
            <a:endParaRPr lang="ru-RU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2000240"/>
          <a:ext cx="8229600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472518" cy="428628"/>
          </a:xfrm>
        </p:spPr>
        <p:txBody>
          <a:bodyPr>
            <a:noAutofit/>
          </a:bodyPr>
          <a:lstStyle/>
          <a:p>
            <a:pPr algn="ctr"/>
            <a:r>
              <a:rPr lang="ru-RU" sz="3400" b="1" i="1" dirty="0" smtClean="0">
                <a:solidFill>
                  <a:schemeClr val="accent6">
                    <a:lumMod val="50000"/>
                  </a:schemeClr>
                </a:solidFill>
              </a:rPr>
              <a:t>Социальная политика – 34813,0 тыс.руб.</a:t>
            </a:r>
            <a:endParaRPr lang="ru-RU" sz="34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214282" y="1000084"/>
          <a:ext cx="8643998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  <a:t>Национальная экономика – </a:t>
            </a:r>
            <a:b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  <a:t>3654,0 тыс.руб.</a:t>
            </a:r>
            <a:endParaRPr lang="ru-RU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  <a:t>Жилищно-коммунальное хозяйство –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  <a:t>12844,0 тыс.руб.</a:t>
            </a:r>
            <a:endParaRPr lang="ru-RU" sz="4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2000240"/>
          <a:ext cx="8401080" cy="4125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511156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</a:rPr>
              <a:t>Общегосударственные расходы, тыс.руб.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285860"/>
          <a:ext cx="8229600" cy="5268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00034" y="642918"/>
            <a:ext cx="8229600" cy="15716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Национальная безопасность и правоохранительная</a:t>
            </a:r>
          </a:p>
          <a:p>
            <a:pPr algn="ctr"/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деятельность – 177,5 тыс.руб.</a:t>
            </a:r>
            <a:endParaRPr kumimoji="0" lang="ru-RU" sz="3200" b="1" i="1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00034" y="2500306"/>
            <a:ext cx="8229600" cy="3857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МЦП «Развитие и совершенствование системы гражданской обороны, защиты населения от чрезвычайных ситуаций природного и техногенного характера и снижения рисков их возникновения на территории Ольховского муниципального района на 2015- 2017г.г.» - 70,0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МЦП «Пожарная безопасность  на территории  Ольховского муниципального района  2014-2016 г.г.» - 30,0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МЦП «Профилактика правонарушений  на территории  Ольховского муниципального района 2014-2016г.г.» -7,5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МЦП «Мероприятия по профилактике терроризма и экстремизма, а также минимизации (или) ликвидации последствий проявлений  терроризма и экстремизма на территории Ольховского муниципального района на 2014-2016г.г.» - 10,0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МЦП «Противодействие коррупции в Ольховском муниципальном районе» -10,0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Непрограммные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расходы по гражданской обороне и предотвращении ликвидации последствий  чрезвычайных ситуаций - 50,0</a:t>
            </a:r>
          </a:p>
          <a:p>
            <a:pPr marL="342900" lvl="0" indent="-342900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00132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  <a:t>Физическая культура и спорт, тыс.руб.</a:t>
            </a:r>
            <a:endParaRPr lang="ru-RU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857364"/>
          <a:ext cx="8229600" cy="4768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082660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  <a:t>Прочие расходы, тыс.руб.</a:t>
            </a:r>
            <a:endParaRPr lang="ru-RU" sz="4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714488"/>
          <a:ext cx="8229600" cy="4840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654032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6">
                    <a:lumMod val="50000"/>
                  </a:schemeClr>
                </a:solidFill>
              </a:rPr>
              <a:t>Налоговые и неналоговые доходы, тыс.руб.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285860"/>
          <a:ext cx="8229599" cy="5034675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214974"/>
                <a:gridCol w="1004875"/>
                <a:gridCol w="1004875"/>
                <a:gridCol w="1004875"/>
              </a:tblGrid>
              <a:tr h="438043"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baseline="0" dirty="0" smtClean="0">
                          <a:latin typeface="+mj-lt"/>
                        </a:rPr>
                        <a:t>Показатель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400" spc="-10" dirty="0" smtClean="0">
                        <a:latin typeface="+mj-lt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 smtClean="0">
                          <a:latin typeface="+mj-lt"/>
                        </a:rPr>
                        <a:t>2016год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kern="1200" spc="-1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план</a:t>
                      </a:r>
                      <a:endParaRPr kumimoji="0" lang="ru-RU" sz="1400" b="1" kern="1200" spc="20" dirty="0" smtClean="0">
                        <a:solidFill>
                          <a:schemeClr val="lt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400" spc="20" dirty="0" smtClean="0">
                        <a:latin typeface="+mj-lt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 smtClean="0">
                          <a:latin typeface="+mj-lt"/>
                        </a:rPr>
                        <a:t>2017 </a:t>
                      </a:r>
                      <a:r>
                        <a:rPr lang="ru-RU" sz="1400" spc="-10" dirty="0">
                          <a:latin typeface="+mj-lt"/>
                        </a:rPr>
                        <a:t>год</a:t>
                      </a:r>
                      <a:endParaRPr lang="ru-RU" sz="1400" spc="20" dirty="0">
                        <a:latin typeface="+mj-lt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latin typeface="+mj-lt"/>
                        </a:rPr>
                        <a:t>план</a:t>
                      </a:r>
                      <a:endParaRPr lang="ru-RU" sz="1400" spc="2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 smtClean="0">
                          <a:latin typeface="+mj-lt"/>
                        </a:rPr>
                        <a:t>2018год</a:t>
                      </a:r>
                      <a:endParaRPr lang="ru-RU" sz="1400" spc="20" dirty="0">
                        <a:latin typeface="+mj-lt"/>
                      </a:endParaRPr>
                    </a:p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+mj-lt"/>
                          <a:ea typeface="Calibri"/>
                          <a:cs typeface="Calibri"/>
                        </a:rPr>
                        <a:t>план</a:t>
                      </a:r>
                      <a:endParaRPr lang="ru-RU" sz="1400" spc="2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Налог на доходы физических лиц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92885,0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85200,0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85210,0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Единый налог на вмененный доход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6113,0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7850,0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7860,0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>
                          <a:latin typeface="Century Schoolbook" pitchFamily="18" charset="0"/>
                        </a:rPr>
                        <a:t>Единый сельхозналог</a:t>
                      </a:r>
                      <a:endParaRPr lang="ru-RU" sz="1400" spc="2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482,0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350,0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355,0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6545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Налог, </a:t>
                      </a:r>
                      <a:r>
                        <a:rPr lang="ru-RU" sz="1400" spc="0" dirty="0" smtClean="0">
                          <a:latin typeface="Century Schoolbook" pitchFamily="18" charset="0"/>
                        </a:rPr>
                        <a:t> взимаемый с </a:t>
                      </a:r>
                      <a:r>
                        <a:rPr lang="ru-RU" sz="1400" spc="0" dirty="0">
                          <a:latin typeface="Century Schoolbook" pitchFamily="18" charset="0"/>
                        </a:rPr>
                        <a:t>применением </a:t>
                      </a:r>
                      <a:r>
                        <a:rPr lang="ru-RU" sz="1400" spc="0" dirty="0" smtClean="0">
                          <a:latin typeface="Century Schoolbook" pitchFamily="18" charset="0"/>
                        </a:rPr>
                        <a:t> патентной системы налогообложения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Century Schoolbook" pitchFamily="18" charset="0"/>
                          <a:ea typeface="Courier New"/>
                          <a:cs typeface="Times New Roman"/>
                        </a:rPr>
                        <a:t>0,0</a:t>
                      </a:r>
                      <a:endParaRPr lang="ru-RU" sz="1400" dirty="0">
                        <a:solidFill>
                          <a:srgbClr val="000000"/>
                        </a:solidFill>
                        <a:latin typeface="Century Schoolbook" pitchFamily="18" charset="0"/>
                        <a:ea typeface="Courier New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Century Schoolbook" pitchFamily="18" charset="0"/>
                          <a:ea typeface="Courier New"/>
                          <a:cs typeface="Times New Roman"/>
                        </a:rPr>
                        <a:t>20,0</a:t>
                      </a:r>
                      <a:endParaRPr lang="ru-RU" sz="1400" dirty="0">
                        <a:solidFill>
                          <a:srgbClr val="000000"/>
                        </a:solidFill>
                        <a:latin typeface="Century Schoolbook" pitchFamily="18" charset="0"/>
                        <a:ea typeface="Courier New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22,0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>
                          <a:latin typeface="Century Schoolbook" pitchFamily="18" charset="0"/>
                        </a:rPr>
                        <a:t>Государственная пошлина</a:t>
                      </a:r>
                      <a:endParaRPr lang="ru-RU" sz="1400" spc="2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1100,0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1100,0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1100,0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Арендная плата за землю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7200,0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6385,0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6470,0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Доходы от сдачи в аренду имущества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20,0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21,0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22,0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6545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Платежи от государственных и муниципальных унитарных предприятий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20,0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35,0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40,0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Плата за негативное воздействие на окружающую среду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730,0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470,0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480,0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Доходы от оказания платных услуг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6162,5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6926,0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6971,0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Доходы от продажи материальных и нематериальных активов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300,0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650,0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760,0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Штрафные санкции, возмещение ущерба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640,0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700,0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710,0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10" dirty="0">
                          <a:latin typeface="Century Schoolbook" pitchFamily="18" charset="0"/>
                        </a:rPr>
                        <a:t>Всего налоговых и неналоговых доходов</a:t>
                      </a:r>
                      <a:endParaRPr lang="ru-RU" sz="1400" b="1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115652,5</a:t>
                      </a:r>
                      <a:endParaRPr lang="ru-RU" sz="1400" b="1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109707,0</a:t>
                      </a:r>
                      <a:endParaRPr lang="ru-RU" sz="1400" b="1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110000,0</a:t>
                      </a:r>
                      <a:endParaRPr lang="ru-RU" sz="1400" b="1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582726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Безвозмездные поступления от</a:t>
            </a:r>
            <a:b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других бюджетов бюджетной</a:t>
            </a:r>
            <a:b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системы Российской Федерации, тыс.руб.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285992"/>
          <a:ext cx="8358246" cy="3910117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942266"/>
                <a:gridCol w="1138660"/>
                <a:gridCol w="1138660"/>
                <a:gridCol w="1138660"/>
              </a:tblGrid>
              <a:tr h="552531">
                <a:tc>
                  <a:txBody>
                    <a:bodyPr/>
                    <a:lstStyle/>
                    <a:p>
                      <a:pPr marL="2032000" algn="l">
                        <a:lnSpc>
                          <a:spcPts val="1650"/>
                        </a:lnSpc>
                        <a:spcAft>
                          <a:spcPts val="0"/>
                        </a:spcAft>
                      </a:pPr>
                      <a:r>
                        <a:rPr lang="ru-RU" sz="1650" spc="5" dirty="0">
                          <a:latin typeface="+mj-lt"/>
                        </a:rPr>
                        <a:t>Наименование</a:t>
                      </a:r>
                      <a:endParaRPr lang="ru-RU" sz="1050" spc="2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Aft>
                          <a:spcPts val="0"/>
                        </a:spcAft>
                      </a:pPr>
                      <a:r>
                        <a:rPr lang="ru-RU" sz="1600" spc="5" dirty="0">
                          <a:latin typeface="+mj-lt"/>
                        </a:rPr>
                        <a:t>2016 год</a:t>
                      </a:r>
                      <a:endParaRPr lang="ru-RU" sz="1600" spc="2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Aft>
                          <a:spcPts val="0"/>
                        </a:spcAft>
                      </a:pPr>
                      <a:r>
                        <a:rPr lang="ru-RU" sz="1600" spc="20" dirty="0" smtClean="0">
                          <a:latin typeface="+mj-lt"/>
                          <a:ea typeface="Calibri"/>
                          <a:cs typeface="Calibri"/>
                        </a:rPr>
                        <a:t>2017 год</a:t>
                      </a:r>
                      <a:endParaRPr lang="ru-RU" sz="1600" spc="2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Aft>
                          <a:spcPts val="0"/>
                        </a:spcAft>
                      </a:pPr>
                      <a:r>
                        <a:rPr lang="ru-RU" sz="1600" spc="20" dirty="0" smtClean="0">
                          <a:latin typeface="+mj-lt"/>
                          <a:ea typeface="Calibri"/>
                          <a:cs typeface="Calibri"/>
                        </a:rPr>
                        <a:t>2018 год</a:t>
                      </a:r>
                      <a:endParaRPr lang="ru-RU" sz="1600" spc="2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733353">
                <a:tc>
                  <a:txBody>
                    <a:bodyPr/>
                    <a:lstStyle/>
                    <a:p>
                      <a:pPr marL="114300" algn="l">
                        <a:lnSpc>
                          <a:spcPts val="2135"/>
                        </a:lnSpc>
                        <a:spcAft>
                          <a:spcPts val="0"/>
                        </a:spcAft>
                      </a:pPr>
                      <a:r>
                        <a:rPr lang="ru-RU" sz="1400" spc="25" dirty="0">
                          <a:latin typeface="Times New Roman" pitchFamily="18" charset="0"/>
                          <a:cs typeface="Times New Roman" pitchFamily="18" charset="0"/>
                        </a:rPr>
                        <a:t>Дотации бюджетам субъектов Российской Федерации и муниципальных образований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2866,3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</a:tr>
              <a:tr h="857256">
                <a:tc>
                  <a:txBody>
                    <a:bodyPr/>
                    <a:lstStyle/>
                    <a:p>
                      <a:pPr marL="114300" algn="l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ru-RU" sz="1600" spc="25" dirty="0"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субъектов Российской Федерации и муниципальных образований (межбюджетные субсидии)</a:t>
                      </a:r>
                      <a:endParaRPr lang="ru-RU" sz="105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5742,4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139,5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139,5</a:t>
                      </a:r>
                    </a:p>
                  </a:txBody>
                  <a:tcPr marL="6350" marR="6350" marT="0" marB="0" anchor="ctr"/>
                </a:tc>
              </a:tr>
              <a:tr h="642942">
                <a:tc>
                  <a:txBody>
                    <a:bodyPr/>
                    <a:lstStyle/>
                    <a:p>
                      <a:pPr marL="114300" algn="l">
                        <a:lnSpc>
                          <a:spcPts val="2135"/>
                        </a:lnSpc>
                        <a:spcAft>
                          <a:spcPts val="0"/>
                        </a:spcAft>
                      </a:pPr>
                      <a:r>
                        <a:rPr lang="ru-RU" sz="1600" spc="25" dirty="0"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субъектов Российской Федерации и муниципальных образований</a:t>
                      </a:r>
                      <a:endParaRPr lang="ru-RU" sz="105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190484,9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146725,4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146262,7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</a:tr>
              <a:tr h="571504">
                <a:tc>
                  <a:txBody>
                    <a:bodyPr/>
                    <a:lstStyle/>
                    <a:p>
                      <a:pPr marL="114300" algn="l">
                        <a:lnSpc>
                          <a:spcPts val="2135"/>
                        </a:lnSpc>
                        <a:spcAft>
                          <a:spcPts val="0"/>
                        </a:spcAft>
                      </a:pPr>
                      <a:r>
                        <a:rPr lang="ru-RU" sz="16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16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2518,3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</a:tr>
              <a:tr h="552531">
                <a:tc>
                  <a:txBody>
                    <a:bodyPr/>
                    <a:lstStyle/>
                    <a:p>
                      <a:pPr marL="114300"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600" spc="25" dirty="0"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050" b="1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201611,9</a:t>
                      </a:r>
                      <a:endParaRPr lang="ru-RU" sz="1400" b="1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146864,9</a:t>
                      </a:r>
                      <a:endParaRPr lang="ru-RU" sz="1400" b="1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146402,2</a:t>
                      </a:r>
                      <a:endParaRPr lang="ru-RU" sz="1400" b="1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00132"/>
          </a:xfrm>
        </p:spPr>
        <p:txBody>
          <a:bodyPr>
            <a:noAutofit/>
          </a:bodyPr>
          <a:lstStyle/>
          <a:p>
            <a:pPr algn="ctr"/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Распределение бюджетных ассигнований по разделам и подразделам  классификации расходов бюджета Ольховского муниципального района на  2016  год и на плановый период 2017 и 2018 годов.</a:t>
            </a:r>
            <a:endParaRPr lang="ru-RU" sz="2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500174"/>
          <a:ext cx="8572562" cy="5370213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214974"/>
                <a:gridCol w="839397"/>
                <a:gridCol w="839397"/>
                <a:gridCol w="839397"/>
                <a:gridCol w="839397"/>
              </a:tblGrid>
              <a:tr h="4028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Наименование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Раздел Подраздел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Сумма на </a:t>
                      </a:r>
                      <a:endParaRPr lang="ru-RU" sz="1000" u="none" strike="noStrike" dirty="0" smtClean="0">
                        <a:latin typeface="+mj-lt"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latin typeface="+mj-lt"/>
                        </a:rPr>
                        <a:t>2016 </a:t>
                      </a:r>
                      <a:r>
                        <a:rPr lang="ru-RU" sz="1000" u="none" strike="noStrike" dirty="0">
                          <a:latin typeface="+mj-lt"/>
                        </a:rPr>
                        <a:t>год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Сумма на </a:t>
                      </a:r>
                      <a:endParaRPr lang="ru-RU" sz="1000" u="none" strike="noStrike" dirty="0" smtClean="0">
                        <a:latin typeface="+mj-lt"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latin typeface="+mj-lt"/>
                        </a:rPr>
                        <a:t>2017 </a:t>
                      </a:r>
                      <a:r>
                        <a:rPr lang="ru-RU" sz="1000" u="none" strike="noStrike" dirty="0">
                          <a:latin typeface="+mj-lt"/>
                        </a:rPr>
                        <a:t>год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Сумма на </a:t>
                      </a:r>
                      <a:endParaRPr lang="ru-RU" sz="1000" u="none" strike="noStrike" dirty="0" smtClean="0">
                        <a:latin typeface="+mj-lt"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latin typeface="+mj-lt"/>
                        </a:rPr>
                        <a:t>2018 </a:t>
                      </a:r>
                      <a:r>
                        <a:rPr lang="ru-RU" sz="1000" u="none" strike="noStrike" dirty="0">
                          <a:latin typeface="+mj-lt"/>
                        </a:rPr>
                        <a:t>год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2179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/>
                        <a:t>1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/>
                        <a:t>2</a:t>
                      </a:r>
                      <a:endParaRPr lang="ru-RU" sz="1000" b="1" i="0" u="none" strike="noStrike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/>
                        <a:t>3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/>
                        <a:t>4</a:t>
                      </a:r>
                      <a:endParaRPr lang="ru-RU" sz="1000" b="1" i="0" u="none" strike="noStrike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 smtClean="0"/>
                        <a:t>5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17589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0100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48621,3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49395,9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50049,0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0283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0103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1224,6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1150,0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1150,0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0283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Правительства Р.Ф., высших </a:t>
                      </a:r>
                      <a:r>
                        <a:rPr lang="ru-RU" sz="12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исполнительных  </a:t>
                      </a:r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органов государственной власти субъектов Р.Ф., местных администраций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0104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19639,8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19662,8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19662,8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9749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Судебная система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0105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13,9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0283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0106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5039,8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4700,0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4670,0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7589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Резервный фонд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0111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0661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Другие  </a:t>
                      </a:r>
                      <a:r>
                        <a:rPr lang="ru-RU" sz="12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</a:t>
                      </a:r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вопросы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0113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22503,2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23683,1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24366,2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5072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0300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177,5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34144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Защита населения и территории от чрезвычайных ситуаций природного и техногенного характера, гражданская оборона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0309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120,0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7589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Обеспечение пожарной безопасности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0310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2490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безопасности и правоохранительной деятельности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0314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27,5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7589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endParaRPr lang="ru-RU" sz="1200" b="1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0400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3654,0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555,0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745,9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9524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экономики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0412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3654,0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555,0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745,9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041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endParaRPr lang="ru-RU" sz="1200" b="1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0500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12844,0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7589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Коммунальное хозяйство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0502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12844,0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7589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ОХРАНА  ОКРУЖАЮЩЕЙ СРЕДЫ </a:t>
                      </a:r>
                      <a:endParaRPr lang="ru-RU" sz="1200" b="1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0600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299,0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349,0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1353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Охрана объектов растительного и животного мира и среды их обитания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0603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299,0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349,0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ransition spd="med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000132"/>
          </a:xfrm>
        </p:spPr>
        <p:txBody>
          <a:bodyPr>
            <a:noAutofit/>
          </a:bodyPr>
          <a:lstStyle/>
          <a:p>
            <a:pPr algn="ctr"/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Распределение бюджетных ассигнований по разделам и подразделам  классификации расходов бюджета Ольховского муниципального района на  2016  год и на плановый период 2017 и 2018 годов.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357299"/>
          <a:ext cx="8301040" cy="517592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114932"/>
                <a:gridCol w="796527"/>
                <a:gridCol w="796527"/>
                <a:gridCol w="796527"/>
                <a:gridCol w="796527"/>
              </a:tblGrid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Наименование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Раздел Подраздел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Сумма на 2016 год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Сумма на </a:t>
                      </a:r>
                      <a:endParaRPr lang="ru-RU" sz="1000" u="none" strike="noStrike" dirty="0" smtClean="0">
                        <a:latin typeface="+mj-lt"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latin typeface="+mj-lt"/>
                        </a:rPr>
                        <a:t>2017 </a:t>
                      </a:r>
                      <a:r>
                        <a:rPr lang="ru-RU" sz="1000" u="none" strike="noStrike" dirty="0">
                          <a:latin typeface="+mj-lt"/>
                        </a:rPr>
                        <a:t>год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Сумма на 2018 год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1951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0700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216797,0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181245,3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181203,3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2326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Дошкольное образование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0701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39989,3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39667,9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39667,9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Общее образование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0702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167175,2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133018,5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133031,5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928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 и оздоровление детей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0707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1698,2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1549,5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1494,5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образования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0709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7934,3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7009,4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7009,4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КУЛЬТУРА, КИНЕМАТОГРАФИЯ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0800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12337,5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7548,7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7548,7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0801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9478,0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4947,7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4947,7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1162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культуры, </a:t>
                      </a:r>
                      <a:r>
                        <a:rPr lang="ru-RU" sz="12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кинематографии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0804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2859,5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2601,0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2601,0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964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34813,0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16668,0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16205,3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Пенсионное обеспечение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1001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2179,0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2200,0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2200,0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Социальное обеспечение населения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1003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14549,3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7153,0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6690,3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Охрана семьи и детства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1004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18084,7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7315,0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7315,0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1200" b="1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135,0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6669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физической  </a:t>
                      </a:r>
                      <a:r>
                        <a:rPr lang="ru-RU" sz="14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культуры</a:t>
                      </a:r>
                      <a:r>
                        <a:rPr lang="ru-RU" sz="12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и спорта 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1105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135,0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СРЕДСТВА МАССОВОЙ ИНФОРМАЦИИ 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1200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1421,4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Периодическая печать и издательства 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1202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1406,4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3104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средств массовой информации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1204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0223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ОБСЛУЖИВАНИЕ</a:t>
                      </a:r>
                      <a:r>
                        <a:rPr lang="ru-RU" sz="1100" b="0" i="0" u="none" strike="no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ГОСУДАРСТВЕННОГО  И МУНИЦИПАЛЬНОГО ДОЛГА</a:t>
                      </a:r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1300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35719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 общего характера бюджетам субъектов Российской Федерации и муниципальных образований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1400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035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Прочие межбюджетные трансферты общего характера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1403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7844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Дефицит-  (</a:t>
                      </a:r>
                      <a:r>
                        <a:rPr lang="ru-RU" sz="1400" b="0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профицит+</a:t>
                      </a:r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-14835,3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31813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332099,7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256571,9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256402,2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ransition spd="med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Социальная сфера, тыс.руб.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28596" y="1285860"/>
          <a:ext cx="8229600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229600" cy="868346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>Финансирование образования, тыс.руб.</a:t>
            </a:r>
            <a:endParaRPr lang="ru-RU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500174"/>
          <a:ext cx="8229600" cy="5126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>Дошкольное образование – </a:t>
            </a:r>
            <a:b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>39989,3 тыс.руб.</a:t>
            </a:r>
            <a:endParaRPr lang="ru-RU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500174"/>
          <a:ext cx="8501122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214446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>Общее образование – 167175,2 тыс. руб.</a:t>
            </a:r>
            <a:endParaRPr lang="ru-RU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357298"/>
          <a:ext cx="8643998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1188</TotalTime>
  <Words>1520</Words>
  <Application>Microsoft Office PowerPoint</Application>
  <PresentationFormat>Экран (4:3)</PresentationFormat>
  <Paragraphs>423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Поток</vt:lpstr>
      <vt:lpstr>БЮДЖЕТ ДЛЯ ГРАЖДАН   Решение о бюджете  Ольховского муниципального района на 2016 год и на плановый период  2017 и 2018года (с внесением изменений от 27.12.2016г. №36/182)</vt:lpstr>
      <vt:lpstr>Налоговые и неналоговые доходы, тыс.руб.</vt:lpstr>
      <vt:lpstr>Безвозмездные поступления от других бюджетов бюджетной системы Российской Федерации, тыс.руб.</vt:lpstr>
      <vt:lpstr>Распределение бюджетных ассигнований по разделам и подразделам  классификации расходов бюджета Ольховского муниципального района на  2016  год и на плановый период 2017 и 2018 годов.</vt:lpstr>
      <vt:lpstr>Распределение бюджетных ассигнований по разделам и подразделам  классификации расходов бюджета Ольховского муниципального района на  2016  год и на плановый период 2017 и 2018 годов.</vt:lpstr>
      <vt:lpstr>Социальная сфера, тыс.руб.</vt:lpstr>
      <vt:lpstr>Финансирование образования, тыс.руб.</vt:lpstr>
      <vt:lpstr>Дошкольное образование –  39989,3 тыс.руб.</vt:lpstr>
      <vt:lpstr>Общее образование – 167175,2 тыс. руб.</vt:lpstr>
      <vt:lpstr>Молодежная политика и оздоровление детей – 1698,2 тыс.руб.</vt:lpstr>
      <vt:lpstr>Финансирование культуры – 12337,5 тыс.руб.</vt:lpstr>
      <vt:lpstr>Социальная политика – 34813,0 тыс.руб.</vt:lpstr>
      <vt:lpstr>Национальная экономика –  3654,0 тыс.руб.</vt:lpstr>
      <vt:lpstr>Жилищно-коммунальное хозяйство – 12844,0 тыс.руб.</vt:lpstr>
      <vt:lpstr>Общегосударственные расходы, тыс.руб.</vt:lpstr>
      <vt:lpstr>Слайд 16</vt:lpstr>
      <vt:lpstr>Физическая культура и спорт, тыс.руб.</vt:lpstr>
      <vt:lpstr>Прочие расходы, тыс.руб.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        Проект Решения о бюджете муниципального образования Ольховский район на 2016 год</dc:title>
  <dc:creator>User</dc:creator>
  <cp:lastModifiedBy>foa</cp:lastModifiedBy>
  <cp:revision>189</cp:revision>
  <dcterms:created xsi:type="dcterms:W3CDTF">2016-06-09T08:39:59Z</dcterms:created>
  <dcterms:modified xsi:type="dcterms:W3CDTF">2017-01-25T07:54:03Z</dcterms:modified>
</cp:coreProperties>
</file>